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3"/>
    <p:sldId id="257" r:id="rId4"/>
    <p:sldId id="258" r:id="rId5"/>
    <p:sldId id="507" r:id="rId6"/>
    <p:sldId id="3237" r:id="rId7"/>
    <p:sldId id="567" r:id="rId8"/>
    <p:sldId id="3238" r:id="rId9"/>
    <p:sldId id="297" r:id="rId10"/>
    <p:sldId id="3251" r:id="rId11"/>
    <p:sldId id="3252" r:id="rId12"/>
    <p:sldId id="3253" r:id="rId13"/>
    <p:sldId id="3254" r:id="rId14"/>
    <p:sldId id="3255" r:id="rId15"/>
    <p:sldId id="3256" r:id="rId16"/>
    <p:sldId id="3257" r:id="rId17"/>
    <p:sldId id="3258" r:id="rId18"/>
    <p:sldId id="3259" r:id="rId19"/>
    <p:sldId id="3265" r:id="rId20"/>
    <p:sldId id="3239" r:id="rId21"/>
    <p:sldId id="3250" r:id="rId22"/>
    <p:sldId id="3260" r:id="rId23"/>
    <p:sldId id="3261" r:id="rId24"/>
    <p:sldId id="3240" r:id="rId25"/>
  </p:sldIdLst>
  <p:sldSz cx="12192000" cy="6858000"/>
  <p:notesSz cx="6858000" cy="9144000"/>
  <p:custDataLst>
    <p:tags r:id="rId3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20" userDrawn="1">
          <p15:clr>
            <a:srgbClr val="A4A3A4"/>
          </p15:clr>
        </p15:guide>
        <p15:guide id="2" pos="38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99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120" y="108"/>
      </p:cViewPr>
      <p:guideLst>
        <p:guide orient="horz" pos="2020"/>
        <p:guide pos="383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gs" Target="tags/tag10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entury Gothic" panose="020B0502020202020204" pitchFamily="34" charset="0"/>
              </a:defRPr>
            </a:lvl1pPr>
          </a:lstStyle>
          <a:p>
            <a:fld id="{42723D9A-7E39-4CFB-8431-2D3AEE18B7E2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entury Gothic" panose="020B0502020202020204" pitchFamily="34" charset="0"/>
              </a:defRPr>
            </a:lvl1pPr>
          </a:lstStyle>
          <a:p>
            <a:fld id="{60771C6C-E696-41B7-827B-9F637CA3C0B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matchingName="稻壳儿_刀客儿出品_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matchingName="稻壳儿_刀客儿出品_2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 matchingName="稻壳儿_刀客儿出品_3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/>
          <p:cNvSpPr/>
          <p:nvPr userDrawn="1"/>
        </p:nvSpPr>
        <p:spPr>
          <a:xfrm>
            <a:off x="297180" y="259080"/>
            <a:ext cx="11597640" cy="6339840"/>
          </a:xfrm>
          <a:prstGeom prst="roundRect">
            <a:avLst>
              <a:gd name="adj" fmla="val 280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42955" y="1882774"/>
            <a:ext cx="2878137" cy="4716146"/>
          </a:xfrm>
          <a:custGeom>
            <a:avLst/>
            <a:gdLst>
              <a:gd name="connsiteX0" fmla="*/ 0 w 2878137"/>
              <a:gd name="connsiteY0" fmla="*/ 0 h 4975226"/>
              <a:gd name="connsiteX1" fmla="*/ 2878137 w 2878137"/>
              <a:gd name="connsiteY1" fmla="*/ 0 h 4975226"/>
              <a:gd name="connsiteX2" fmla="*/ 2878137 w 2878137"/>
              <a:gd name="connsiteY2" fmla="*/ 4975226 h 4975226"/>
              <a:gd name="connsiteX3" fmla="*/ 0 w 2878137"/>
              <a:gd name="connsiteY3" fmla="*/ 4975226 h 4975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8137" h="4975226">
                <a:moveTo>
                  <a:pt x="0" y="0"/>
                </a:moveTo>
                <a:lnTo>
                  <a:pt x="2878137" y="0"/>
                </a:lnTo>
                <a:lnTo>
                  <a:pt x="2878137" y="4975226"/>
                </a:lnTo>
                <a:lnTo>
                  <a:pt x="0" y="497522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7645404" y="1882776"/>
            <a:ext cx="2878137" cy="1619251"/>
          </a:xfrm>
          <a:custGeom>
            <a:avLst/>
            <a:gdLst>
              <a:gd name="connsiteX0" fmla="*/ 0 w 2878137"/>
              <a:gd name="connsiteY0" fmla="*/ 0 h 1619251"/>
              <a:gd name="connsiteX1" fmla="*/ 2878137 w 2878137"/>
              <a:gd name="connsiteY1" fmla="*/ 0 h 1619251"/>
              <a:gd name="connsiteX2" fmla="*/ 2878137 w 2878137"/>
              <a:gd name="connsiteY2" fmla="*/ 1619251 h 1619251"/>
              <a:gd name="connsiteX3" fmla="*/ 0 w 2878137"/>
              <a:gd name="connsiteY3" fmla="*/ 1619251 h 1619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8137" h="1619251">
                <a:moveTo>
                  <a:pt x="0" y="0"/>
                </a:moveTo>
                <a:lnTo>
                  <a:pt x="2878137" y="0"/>
                </a:lnTo>
                <a:lnTo>
                  <a:pt x="2878137" y="1619251"/>
                </a:lnTo>
                <a:lnTo>
                  <a:pt x="0" y="161925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 matchingName="稻壳儿_刀客儿出品_4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3048000"/>
            <a:ext cx="4368798" cy="1524000"/>
          </a:xfrm>
          <a:custGeom>
            <a:avLst/>
            <a:gdLst>
              <a:gd name="connsiteX0" fmla="*/ 0 w 4368798"/>
              <a:gd name="connsiteY0" fmla="*/ 0 h 1524000"/>
              <a:gd name="connsiteX1" fmla="*/ 4368798 w 4368798"/>
              <a:gd name="connsiteY1" fmla="*/ 0 h 1524000"/>
              <a:gd name="connsiteX2" fmla="*/ 4368798 w 4368798"/>
              <a:gd name="connsiteY2" fmla="*/ 1524000 h 1524000"/>
              <a:gd name="connsiteX3" fmla="*/ 0 w 4368798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8798" h="1524000">
                <a:moveTo>
                  <a:pt x="0" y="0"/>
                </a:moveTo>
                <a:lnTo>
                  <a:pt x="4368798" y="0"/>
                </a:lnTo>
                <a:lnTo>
                  <a:pt x="4368798" y="1524000"/>
                </a:lnTo>
                <a:lnTo>
                  <a:pt x="0" y="1524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9076266" y="3047999"/>
            <a:ext cx="3115734" cy="1524000"/>
          </a:xfrm>
          <a:custGeom>
            <a:avLst/>
            <a:gdLst>
              <a:gd name="connsiteX0" fmla="*/ 0 w 3115734"/>
              <a:gd name="connsiteY0" fmla="*/ 0 h 1524000"/>
              <a:gd name="connsiteX1" fmla="*/ 3115734 w 3115734"/>
              <a:gd name="connsiteY1" fmla="*/ 0 h 1524000"/>
              <a:gd name="connsiteX2" fmla="*/ 3115734 w 3115734"/>
              <a:gd name="connsiteY2" fmla="*/ 1524000 h 1524000"/>
              <a:gd name="connsiteX3" fmla="*/ 0 w 3115734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15734" h="1524000">
                <a:moveTo>
                  <a:pt x="0" y="0"/>
                </a:moveTo>
                <a:lnTo>
                  <a:pt x="3115734" y="0"/>
                </a:lnTo>
                <a:lnTo>
                  <a:pt x="3115734" y="1524000"/>
                </a:lnTo>
                <a:lnTo>
                  <a:pt x="0" y="1524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303868" y="4707467"/>
            <a:ext cx="4368800" cy="1524000"/>
          </a:xfrm>
          <a:custGeom>
            <a:avLst/>
            <a:gdLst>
              <a:gd name="connsiteX0" fmla="*/ 0 w 4368800"/>
              <a:gd name="connsiteY0" fmla="*/ 0 h 1524000"/>
              <a:gd name="connsiteX1" fmla="*/ 4368800 w 4368800"/>
              <a:gd name="connsiteY1" fmla="*/ 0 h 1524000"/>
              <a:gd name="connsiteX2" fmla="*/ 4368800 w 4368800"/>
              <a:gd name="connsiteY2" fmla="*/ 1524000 h 1524000"/>
              <a:gd name="connsiteX3" fmla="*/ 0 w 436880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8800" h="1524000">
                <a:moveTo>
                  <a:pt x="0" y="0"/>
                </a:moveTo>
                <a:lnTo>
                  <a:pt x="4368800" y="0"/>
                </a:lnTo>
                <a:lnTo>
                  <a:pt x="4368800" y="1524000"/>
                </a:lnTo>
                <a:lnTo>
                  <a:pt x="0" y="1524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5808133" y="4707467"/>
            <a:ext cx="4368800" cy="1524000"/>
          </a:xfrm>
          <a:custGeom>
            <a:avLst/>
            <a:gdLst>
              <a:gd name="connsiteX0" fmla="*/ 0 w 4368800"/>
              <a:gd name="connsiteY0" fmla="*/ 0 h 1524000"/>
              <a:gd name="connsiteX1" fmla="*/ 4368800 w 4368800"/>
              <a:gd name="connsiteY1" fmla="*/ 0 h 1524000"/>
              <a:gd name="connsiteX2" fmla="*/ 4368800 w 4368800"/>
              <a:gd name="connsiteY2" fmla="*/ 1524000 h 1524000"/>
              <a:gd name="connsiteX3" fmla="*/ 0 w 436880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8800" h="1524000">
                <a:moveTo>
                  <a:pt x="0" y="0"/>
                </a:moveTo>
                <a:lnTo>
                  <a:pt x="4368800" y="0"/>
                </a:lnTo>
                <a:lnTo>
                  <a:pt x="4368800" y="1524000"/>
                </a:lnTo>
                <a:lnTo>
                  <a:pt x="0" y="1524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 matchingName="稻壳儿_刀客儿出品_5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" y="309927"/>
            <a:ext cx="6536266" cy="6028559"/>
          </a:xfrm>
          <a:custGeom>
            <a:avLst/>
            <a:gdLst>
              <a:gd name="connsiteX0" fmla="*/ 3657529 w 6536266"/>
              <a:gd name="connsiteY0" fmla="*/ 4291575 h 6028559"/>
              <a:gd name="connsiteX1" fmla="*/ 4352245 w 6536266"/>
              <a:gd name="connsiteY1" fmla="*/ 4665925 h 6028559"/>
              <a:gd name="connsiteX2" fmla="*/ 4352245 w 6536266"/>
              <a:gd name="connsiteY2" fmla="*/ 5654209 h 6028559"/>
              <a:gd name="connsiteX3" fmla="*/ 3657529 w 6536266"/>
              <a:gd name="connsiteY3" fmla="*/ 6028559 h 6028559"/>
              <a:gd name="connsiteX4" fmla="*/ 2962813 w 6536266"/>
              <a:gd name="connsiteY4" fmla="*/ 5654209 h 6028559"/>
              <a:gd name="connsiteX5" fmla="*/ 2962813 w 6536266"/>
              <a:gd name="connsiteY5" fmla="*/ 4665925 h 6028559"/>
              <a:gd name="connsiteX6" fmla="*/ 2201534 w 6536266"/>
              <a:gd name="connsiteY6" fmla="*/ 4291575 h 6028559"/>
              <a:gd name="connsiteX7" fmla="*/ 2896250 w 6536266"/>
              <a:gd name="connsiteY7" fmla="*/ 4665925 h 6028559"/>
              <a:gd name="connsiteX8" fmla="*/ 2896250 w 6536266"/>
              <a:gd name="connsiteY8" fmla="*/ 5654209 h 6028559"/>
              <a:gd name="connsiteX9" fmla="*/ 2201534 w 6536266"/>
              <a:gd name="connsiteY9" fmla="*/ 6028559 h 6028559"/>
              <a:gd name="connsiteX10" fmla="*/ 1506818 w 6536266"/>
              <a:gd name="connsiteY10" fmla="*/ 5654209 h 6028559"/>
              <a:gd name="connsiteX11" fmla="*/ 1506818 w 6536266"/>
              <a:gd name="connsiteY11" fmla="*/ 4665925 h 6028559"/>
              <a:gd name="connsiteX12" fmla="*/ 5841550 w 6536266"/>
              <a:gd name="connsiteY12" fmla="*/ 2869175 h 6028559"/>
              <a:gd name="connsiteX13" fmla="*/ 6536266 w 6536266"/>
              <a:gd name="connsiteY13" fmla="*/ 3243525 h 6028559"/>
              <a:gd name="connsiteX14" fmla="*/ 6536266 w 6536266"/>
              <a:gd name="connsiteY14" fmla="*/ 4231809 h 6028559"/>
              <a:gd name="connsiteX15" fmla="*/ 5841550 w 6536266"/>
              <a:gd name="connsiteY15" fmla="*/ 4606159 h 6028559"/>
              <a:gd name="connsiteX16" fmla="*/ 5146835 w 6536266"/>
              <a:gd name="connsiteY16" fmla="*/ 4231809 h 6028559"/>
              <a:gd name="connsiteX17" fmla="*/ 5146835 w 6536266"/>
              <a:gd name="connsiteY17" fmla="*/ 3243525 h 6028559"/>
              <a:gd name="connsiteX18" fmla="*/ 4385556 w 6536266"/>
              <a:gd name="connsiteY18" fmla="*/ 2869175 h 6028559"/>
              <a:gd name="connsiteX19" fmla="*/ 5080271 w 6536266"/>
              <a:gd name="connsiteY19" fmla="*/ 3243525 h 6028559"/>
              <a:gd name="connsiteX20" fmla="*/ 5080271 w 6536266"/>
              <a:gd name="connsiteY20" fmla="*/ 4231809 h 6028559"/>
              <a:gd name="connsiteX21" fmla="*/ 4385556 w 6536266"/>
              <a:gd name="connsiteY21" fmla="*/ 4606159 h 6028559"/>
              <a:gd name="connsiteX22" fmla="*/ 3690839 w 6536266"/>
              <a:gd name="connsiteY22" fmla="*/ 4231809 h 6028559"/>
              <a:gd name="connsiteX23" fmla="*/ 3690839 w 6536266"/>
              <a:gd name="connsiteY23" fmla="*/ 3243525 h 6028559"/>
              <a:gd name="connsiteX24" fmla="*/ 1485276 w 6536266"/>
              <a:gd name="connsiteY24" fmla="*/ 2863821 h 6028559"/>
              <a:gd name="connsiteX25" fmla="*/ 2179991 w 6536266"/>
              <a:gd name="connsiteY25" fmla="*/ 3238171 h 6028559"/>
              <a:gd name="connsiteX26" fmla="*/ 2179991 w 6536266"/>
              <a:gd name="connsiteY26" fmla="*/ 4226455 h 6028559"/>
              <a:gd name="connsiteX27" fmla="*/ 1485276 w 6536266"/>
              <a:gd name="connsiteY27" fmla="*/ 4600805 h 6028559"/>
              <a:gd name="connsiteX28" fmla="*/ 790560 w 6536266"/>
              <a:gd name="connsiteY28" fmla="*/ 4226455 h 6028559"/>
              <a:gd name="connsiteX29" fmla="*/ 790560 w 6536266"/>
              <a:gd name="connsiteY29" fmla="*/ 3238171 h 6028559"/>
              <a:gd name="connsiteX30" fmla="*/ 2924147 w 6536266"/>
              <a:gd name="connsiteY30" fmla="*/ 2861733 h 6028559"/>
              <a:gd name="connsiteX31" fmla="*/ 3618862 w 6536266"/>
              <a:gd name="connsiteY31" fmla="*/ 3236083 h 6028559"/>
              <a:gd name="connsiteX32" fmla="*/ 3618862 w 6536266"/>
              <a:gd name="connsiteY32" fmla="*/ 4224367 h 6028559"/>
              <a:gd name="connsiteX33" fmla="*/ 2924146 w 6536266"/>
              <a:gd name="connsiteY33" fmla="*/ 4598717 h 6028559"/>
              <a:gd name="connsiteX34" fmla="*/ 2229431 w 6536266"/>
              <a:gd name="connsiteY34" fmla="*/ 4224367 h 6028559"/>
              <a:gd name="connsiteX35" fmla="*/ 2229431 w 6536266"/>
              <a:gd name="connsiteY35" fmla="*/ 3236083 h 6028559"/>
              <a:gd name="connsiteX36" fmla="*/ 3669297 w 6536266"/>
              <a:gd name="connsiteY36" fmla="*/ 1441421 h 6028559"/>
              <a:gd name="connsiteX37" fmla="*/ 4364013 w 6536266"/>
              <a:gd name="connsiteY37" fmla="*/ 1815771 h 6028559"/>
              <a:gd name="connsiteX38" fmla="*/ 4364013 w 6536266"/>
              <a:gd name="connsiteY38" fmla="*/ 2804055 h 6028559"/>
              <a:gd name="connsiteX39" fmla="*/ 3669297 w 6536266"/>
              <a:gd name="connsiteY39" fmla="*/ 3178405 h 6028559"/>
              <a:gd name="connsiteX40" fmla="*/ 2974581 w 6536266"/>
              <a:gd name="connsiteY40" fmla="*/ 2804055 h 6028559"/>
              <a:gd name="connsiteX41" fmla="*/ 2974581 w 6536266"/>
              <a:gd name="connsiteY41" fmla="*/ 1815771 h 6028559"/>
              <a:gd name="connsiteX42" fmla="*/ 5108168 w 6536266"/>
              <a:gd name="connsiteY42" fmla="*/ 1439333 h 6028559"/>
              <a:gd name="connsiteX43" fmla="*/ 5802885 w 6536266"/>
              <a:gd name="connsiteY43" fmla="*/ 1813683 h 6028559"/>
              <a:gd name="connsiteX44" fmla="*/ 5802885 w 6536266"/>
              <a:gd name="connsiteY44" fmla="*/ 2801967 h 6028559"/>
              <a:gd name="connsiteX45" fmla="*/ 5108167 w 6536266"/>
              <a:gd name="connsiteY45" fmla="*/ 3176317 h 6028559"/>
              <a:gd name="connsiteX46" fmla="*/ 4413452 w 6536266"/>
              <a:gd name="connsiteY46" fmla="*/ 2801967 h 6028559"/>
              <a:gd name="connsiteX47" fmla="*/ 4413452 w 6536266"/>
              <a:gd name="connsiteY47" fmla="*/ 1813683 h 6028559"/>
              <a:gd name="connsiteX48" fmla="*/ 2211989 w 6536266"/>
              <a:gd name="connsiteY48" fmla="*/ 1429842 h 6028559"/>
              <a:gd name="connsiteX49" fmla="*/ 2906705 w 6536266"/>
              <a:gd name="connsiteY49" fmla="*/ 1804192 h 6028559"/>
              <a:gd name="connsiteX50" fmla="*/ 2906705 w 6536266"/>
              <a:gd name="connsiteY50" fmla="*/ 2792476 h 6028559"/>
              <a:gd name="connsiteX51" fmla="*/ 2211989 w 6536266"/>
              <a:gd name="connsiteY51" fmla="*/ 3166826 h 6028559"/>
              <a:gd name="connsiteX52" fmla="*/ 1517273 w 6536266"/>
              <a:gd name="connsiteY52" fmla="*/ 2792476 h 6028559"/>
              <a:gd name="connsiteX53" fmla="*/ 1517273 w 6536266"/>
              <a:gd name="connsiteY53" fmla="*/ 1804192 h 6028559"/>
              <a:gd name="connsiteX54" fmla="*/ 755994 w 6536266"/>
              <a:gd name="connsiteY54" fmla="*/ 1429842 h 6028559"/>
              <a:gd name="connsiteX55" fmla="*/ 1450709 w 6536266"/>
              <a:gd name="connsiteY55" fmla="*/ 1804192 h 6028559"/>
              <a:gd name="connsiteX56" fmla="*/ 1450709 w 6536266"/>
              <a:gd name="connsiteY56" fmla="*/ 2792476 h 6028559"/>
              <a:gd name="connsiteX57" fmla="*/ 755994 w 6536266"/>
              <a:gd name="connsiteY57" fmla="*/ 3166826 h 6028559"/>
              <a:gd name="connsiteX58" fmla="*/ 61277 w 6536266"/>
              <a:gd name="connsiteY58" fmla="*/ 2792476 h 6028559"/>
              <a:gd name="connsiteX59" fmla="*/ 61277 w 6536266"/>
              <a:gd name="connsiteY59" fmla="*/ 1804192 h 6028559"/>
              <a:gd name="connsiteX60" fmla="*/ 39735 w 6536266"/>
              <a:gd name="connsiteY60" fmla="*/ 2088 h 6028559"/>
              <a:gd name="connsiteX61" fmla="*/ 734451 w 6536266"/>
              <a:gd name="connsiteY61" fmla="*/ 376438 h 6028559"/>
              <a:gd name="connsiteX62" fmla="*/ 734451 w 6536266"/>
              <a:gd name="connsiteY62" fmla="*/ 1364722 h 6028559"/>
              <a:gd name="connsiteX63" fmla="*/ 39735 w 6536266"/>
              <a:gd name="connsiteY63" fmla="*/ 1739072 h 6028559"/>
              <a:gd name="connsiteX64" fmla="*/ 0 w 6536266"/>
              <a:gd name="connsiteY64" fmla="*/ 1717661 h 6028559"/>
              <a:gd name="connsiteX65" fmla="*/ 0 w 6536266"/>
              <a:gd name="connsiteY65" fmla="*/ 23500 h 6028559"/>
              <a:gd name="connsiteX66" fmla="*/ 1478606 w 6536266"/>
              <a:gd name="connsiteY66" fmla="*/ 0 h 6028559"/>
              <a:gd name="connsiteX67" fmla="*/ 2173322 w 6536266"/>
              <a:gd name="connsiteY67" fmla="*/ 374350 h 6028559"/>
              <a:gd name="connsiteX68" fmla="*/ 2173322 w 6536266"/>
              <a:gd name="connsiteY68" fmla="*/ 1362634 h 6028559"/>
              <a:gd name="connsiteX69" fmla="*/ 1478606 w 6536266"/>
              <a:gd name="connsiteY69" fmla="*/ 1736984 h 6028559"/>
              <a:gd name="connsiteX70" fmla="*/ 783890 w 6536266"/>
              <a:gd name="connsiteY70" fmla="*/ 1362634 h 6028559"/>
              <a:gd name="connsiteX71" fmla="*/ 783890 w 6536266"/>
              <a:gd name="connsiteY71" fmla="*/ 374350 h 6028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6536266" h="6028559">
                <a:moveTo>
                  <a:pt x="3657529" y="4291575"/>
                </a:moveTo>
                <a:lnTo>
                  <a:pt x="4352245" y="4665925"/>
                </a:lnTo>
                <a:lnTo>
                  <a:pt x="4352245" y="5654209"/>
                </a:lnTo>
                <a:lnTo>
                  <a:pt x="3657529" y="6028559"/>
                </a:lnTo>
                <a:lnTo>
                  <a:pt x="2962813" y="5654209"/>
                </a:lnTo>
                <a:lnTo>
                  <a:pt x="2962813" y="4665925"/>
                </a:lnTo>
                <a:close/>
                <a:moveTo>
                  <a:pt x="2201534" y="4291575"/>
                </a:moveTo>
                <a:lnTo>
                  <a:pt x="2896250" y="4665925"/>
                </a:lnTo>
                <a:lnTo>
                  <a:pt x="2896250" y="5654209"/>
                </a:lnTo>
                <a:lnTo>
                  <a:pt x="2201534" y="6028559"/>
                </a:lnTo>
                <a:lnTo>
                  <a:pt x="1506818" y="5654209"/>
                </a:lnTo>
                <a:lnTo>
                  <a:pt x="1506818" y="4665925"/>
                </a:lnTo>
                <a:close/>
                <a:moveTo>
                  <a:pt x="5841550" y="2869175"/>
                </a:moveTo>
                <a:lnTo>
                  <a:pt x="6536266" y="3243525"/>
                </a:lnTo>
                <a:lnTo>
                  <a:pt x="6536266" y="4231809"/>
                </a:lnTo>
                <a:lnTo>
                  <a:pt x="5841550" y="4606159"/>
                </a:lnTo>
                <a:lnTo>
                  <a:pt x="5146835" y="4231809"/>
                </a:lnTo>
                <a:lnTo>
                  <a:pt x="5146835" y="3243525"/>
                </a:lnTo>
                <a:close/>
                <a:moveTo>
                  <a:pt x="4385556" y="2869175"/>
                </a:moveTo>
                <a:lnTo>
                  <a:pt x="5080271" y="3243525"/>
                </a:lnTo>
                <a:lnTo>
                  <a:pt x="5080271" y="4231809"/>
                </a:lnTo>
                <a:lnTo>
                  <a:pt x="4385556" y="4606159"/>
                </a:lnTo>
                <a:lnTo>
                  <a:pt x="3690839" y="4231809"/>
                </a:lnTo>
                <a:lnTo>
                  <a:pt x="3690839" y="3243525"/>
                </a:lnTo>
                <a:close/>
                <a:moveTo>
                  <a:pt x="1485276" y="2863821"/>
                </a:moveTo>
                <a:lnTo>
                  <a:pt x="2179991" y="3238171"/>
                </a:lnTo>
                <a:lnTo>
                  <a:pt x="2179991" y="4226455"/>
                </a:lnTo>
                <a:lnTo>
                  <a:pt x="1485276" y="4600805"/>
                </a:lnTo>
                <a:lnTo>
                  <a:pt x="790560" y="4226455"/>
                </a:lnTo>
                <a:lnTo>
                  <a:pt x="790560" y="3238171"/>
                </a:lnTo>
                <a:close/>
                <a:moveTo>
                  <a:pt x="2924147" y="2861733"/>
                </a:moveTo>
                <a:lnTo>
                  <a:pt x="3618862" y="3236083"/>
                </a:lnTo>
                <a:lnTo>
                  <a:pt x="3618862" y="4224367"/>
                </a:lnTo>
                <a:lnTo>
                  <a:pt x="2924146" y="4598717"/>
                </a:lnTo>
                <a:lnTo>
                  <a:pt x="2229431" y="4224367"/>
                </a:lnTo>
                <a:lnTo>
                  <a:pt x="2229431" y="3236083"/>
                </a:lnTo>
                <a:close/>
                <a:moveTo>
                  <a:pt x="3669297" y="1441421"/>
                </a:moveTo>
                <a:lnTo>
                  <a:pt x="4364013" y="1815771"/>
                </a:lnTo>
                <a:lnTo>
                  <a:pt x="4364013" y="2804055"/>
                </a:lnTo>
                <a:lnTo>
                  <a:pt x="3669297" y="3178405"/>
                </a:lnTo>
                <a:lnTo>
                  <a:pt x="2974581" y="2804055"/>
                </a:lnTo>
                <a:lnTo>
                  <a:pt x="2974581" y="1815771"/>
                </a:lnTo>
                <a:close/>
                <a:moveTo>
                  <a:pt x="5108168" y="1439333"/>
                </a:moveTo>
                <a:lnTo>
                  <a:pt x="5802885" y="1813683"/>
                </a:lnTo>
                <a:lnTo>
                  <a:pt x="5802885" y="2801967"/>
                </a:lnTo>
                <a:lnTo>
                  <a:pt x="5108167" y="3176317"/>
                </a:lnTo>
                <a:lnTo>
                  <a:pt x="4413452" y="2801967"/>
                </a:lnTo>
                <a:lnTo>
                  <a:pt x="4413452" y="1813683"/>
                </a:lnTo>
                <a:close/>
                <a:moveTo>
                  <a:pt x="2211989" y="1429842"/>
                </a:moveTo>
                <a:lnTo>
                  <a:pt x="2906705" y="1804192"/>
                </a:lnTo>
                <a:lnTo>
                  <a:pt x="2906705" y="2792476"/>
                </a:lnTo>
                <a:lnTo>
                  <a:pt x="2211989" y="3166826"/>
                </a:lnTo>
                <a:lnTo>
                  <a:pt x="1517273" y="2792476"/>
                </a:lnTo>
                <a:lnTo>
                  <a:pt x="1517273" y="1804192"/>
                </a:lnTo>
                <a:close/>
                <a:moveTo>
                  <a:pt x="755994" y="1429842"/>
                </a:moveTo>
                <a:lnTo>
                  <a:pt x="1450709" y="1804192"/>
                </a:lnTo>
                <a:lnTo>
                  <a:pt x="1450709" y="2792476"/>
                </a:lnTo>
                <a:lnTo>
                  <a:pt x="755994" y="3166826"/>
                </a:lnTo>
                <a:lnTo>
                  <a:pt x="61277" y="2792476"/>
                </a:lnTo>
                <a:lnTo>
                  <a:pt x="61277" y="1804192"/>
                </a:lnTo>
                <a:close/>
                <a:moveTo>
                  <a:pt x="39735" y="2088"/>
                </a:moveTo>
                <a:lnTo>
                  <a:pt x="734451" y="376438"/>
                </a:lnTo>
                <a:lnTo>
                  <a:pt x="734451" y="1364722"/>
                </a:lnTo>
                <a:lnTo>
                  <a:pt x="39735" y="1739072"/>
                </a:lnTo>
                <a:lnTo>
                  <a:pt x="0" y="1717661"/>
                </a:lnTo>
                <a:lnTo>
                  <a:pt x="0" y="23500"/>
                </a:lnTo>
                <a:close/>
                <a:moveTo>
                  <a:pt x="1478606" y="0"/>
                </a:moveTo>
                <a:lnTo>
                  <a:pt x="2173322" y="374350"/>
                </a:lnTo>
                <a:lnTo>
                  <a:pt x="2173322" y="1362634"/>
                </a:lnTo>
                <a:lnTo>
                  <a:pt x="1478606" y="1736984"/>
                </a:lnTo>
                <a:lnTo>
                  <a:pt x="783890" y="1362634"/>
                </a:lnTo>
                <a:lnTo>
                  <a:pt x="783890" y="3743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 matchingName="稻壳儿_刀客儿出品_6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838199" y="575735"/>
            <a:ext cx="2540000" cy="2539998"/>
          </a:xfrm>
          <a:custGeom>
            <a:avLst/>
            <a:gdLst>
              <a:gd name="connsiteX0" fmla="*/ 1270000 w 2540000"/>
              <a:gd name="connsiteY0" fmla="*/ 0 h 2539998"/>
              <a:gd name="connsiteX1" fmla="*/ 2540000 w 2540000"/>
              <a:gd name="connsiteY1" fmla="*/ 1269999 h 2539998"/>
              <a:gd name="connsiteX2" fmla="*/ 1270000 w 2540000"/>
              <a:gd name="connsiteY2" fmla="*/ 2539998 h 2539998"/>
              <a:gd name="connsiteX3" fmla="*/ 0 w 2540000"/>
              <a:gd name="connsiteY3" fmla="*/ 1269999 h 2539998"/>
              <a:gd name="connsiteX4" fmla="*/ 1270000 w 2540000"/>
              <a:gd name="connsiteY4" fmla="*/ 0 h 253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0" h="2539998">
                <a:moveTo>
                  <a:pt x="1270000" y="0"/>
                </a:moveTo>
                <a:cubicBezTo>
                  <a:pt x="1971402" y="0"/>
                  <a:pt x="2540000" y="568598"/>
                  <a:pt x="2540000" y="1269999"/>
                </a:cubicBezTo>
                <a:cubicBezTo>
                  <a:pt x="2540000" y="1971400"/>
                  <a:pt x="1971402" y="2539998"/>
                  <a:pt x="1270000" y="2539998"/>
                </a:cubicBezTo>
                <a:cubicBezTo>
                  <a:pt x="568598" y="2539998"/>
                  <a:pt x="0" y="1971400"/>
                  <a:pt x="0" y="1269999"/>
                </a:cubicBezTo>
                <a:cubicBezTo>
                  <a:pt x="0" y="568598"/>
                  <a:pt x="568598" y="0"/>
                  <a:pt x="127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064934" y="3742267"/>
            <a:ext cx="2540000" cy="2539998"/>
          </a:xfrm>
          <a:custGeom>
            <a:avLst/>
            <a:gdLst>
              <a:gd name="connsiteX0" fmla="*/ 1270000 w 2540000"/>
              <a:gd name="connsiteY0" fmla="*/ 0 h 2539998"/>
              <a:gd name="connsiteX1" fmla="*/ 2540000 w 2540000"/>
              <a:gd name="connsiteY1" fmla="*/ 1269999 h 2539998"/>
              <a:gd name="connsiteX2" fmla="*/ 1270000 w 2540000"/>
              <a:gd name="connsiteY2" fmla="*/ 2539998 h 2539998"/>
              <a:gd name="connsiteX3" fmla="*/ 0 w 2540000"/>
              <a:gd name="connsiteY3" fmla="*/ 1269999 h 2539998"/>
              <a:gd name="connsiteX4" fmla="*/ 1270000 w 2540000"/>
              <a:gd name="connsiteY4" fmla="*/ 0 h 253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0" h="2539998">
                <a:moveTo>
                  <a:pt x="1270000" y="0"/>
                </a:moveTo>
                <a:cubicBezTo>
                  <a:pt x="1971403" y="0"/>
                  <a:pt x="2540000" y="568598"/>
                  <a:pt x="2540000" y="1269999"/>
                </a:cubicBezTo>
                <a:cubicBezTo>
                  <a:pt x="2540000" y="1971400"/>
                  <a:pt x="1971403" y="2539998"/>
                  <a:pt x="1270000" y="2539998"/>
                </a:cubicBezTo>
                <a:cubicBezTo>
                  <a:pt x="568598" y="2539998"/>
                  <a:pt x="0" y="1971400"/>
                  <a:pt x="0" y="1269999"/>
                </a:cubicBezTo>
                <a:cubicBezTo>
                  <a:pt x="0" y="568598"/>
                  <a:pt x="568598" y="0"/>
                  <a:pt x="1270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 matchingName="稻壳儿_刀客儿出品_7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915892" y="775855"/>
            <a:ext cx="2549236" cy="2549236"/>
          </a:xfrm>
          <a:custGeom>
            <a:avLst/>
            <a:gdLst>
              <a:gd name="connsiteX0" fmla="*/ 0 w 2549236"/>
              <a:gd name="connsiteY0" fmla="*/ 0 h 2549236"/>
              <a:gd name="connsiteX1" fmla="*/ 2549236 w 2549236"/>
              <a:gd name="connsiteY1" fmla="*/ 0 h 2549236"/>
              <a:gd name="connsiteX2" fmla="*/ 2549236 w 2549236"/>
              <a:gd name="connsiteY2" fmla="*/ 2549236 h 2549236"/>
              <a:gd name="connsiteX3" fmla="*/ 0 w 2549236"/>
              <a:gd name="connsiteY3" fmla="*/ 2549236 h 2549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9236" h="2549236">
                <a:moveTo>
                  <a:pt x="0" y="0"/>
                </a:moveTo>
                <a:lnTo>
                  <a:pt x="2549236" y="0"/>
                </a:lnTo>
                <a:lnTo>
                  <a:pt x="2549236" y="2549236"/>
                </a:lnTo>
                <a:lnTo>
                  <a:pt x="0" y="25492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686801" y="775855"/>
            <a:ext cx="2549236" cy="2549236"/>
          </a:xfrm>
          <a:custGeom>
            <a:avLst/>
            <a:gdLst>
              <a:gd name="connsiteX0" fmla="*/ 0 w 2549236"/>
              <a:gd name="connsiteY0" fmla="*/ 0 h 2549236"/>
              <a:gd name="connsiteX1" fmla="*/ 2549236 w 2549236"/>
              <a:gd name="connsiteY1" fmla="*/ 0 h 2549236"/>
              <a:gd name="connsiteX2" fmla="*/ 2549236 w 2549236"/>
              <a:gd name="connsiteY2" fmla="*/ 2549236 h 2549236"/>
              <a:gd name="connsiteX3" fmla="*/ 0 w 2549236"/>
              <a:gd name="connsiteY3" fmla="*/ 2549236 h 2549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9236" h="2549236">
                <a:moveTo>
                  <a:pt x="0" y="0"/>
                </a:moveTo>
                <a:lnTo>
                  <a:pt x="2549236" y="0"/>
                </a:lnTo>
                <a:lnTo>
                  <a:pt x="2549236" y="2549236"/>
                </a:lnTo>
                <a:lnTo>
                  <a:pt x="0" y="25492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5915892" y="3550981"/>
            <a:ext cx="2549236" cy="2549236"/>
          </a:xfrm>
          <a:custGeom>
            <a:avLst/>
            <a:gdLst>
              <a:gd name="connsiteX0" fmla="*/ 0 w 2549236"/>
              <a:gd name="connsiteY0" fmla="*/ 0 h 2549236"/>
              <a:gd name="connsiteX1" fmla="*/ 2549236 w 2549236"/>
              <a:gd name="connsiteY1" fmla="*/ 0 h 2549236"/>
              <a:gd name="connsiteX2" fmla="*/ 2549236 w 2549236"/>
              <a:gd name="connsiteY2" fmla="*/ 2549236 h 2549236"/>
              <a:gd name="connsiteX3" fmla="*/ 0 w 2549236"/>
              <a:gd name="connsiteY3" fmla="*/ 2549236 h 2549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9236" h="2549236">
                <a:moveTo>
                  <a:pt x="0" y="0"/>
                </a:moveTo>
                <a:lnTo>
                  <a:pt x="2549236" y="0"/>
                </a:lnTo>
                <a:lnTo>
                  <a:pt x="2549236" y="2549236"/>
                </a:lnTo>
                <a:lnTo>
                  <a:pt x="0" y="25492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8686801" y="3550981"/>
            <a:ext cx="2549236" cy="2549236"/>
          </a:xfrm>
          <a:custGeom>
            <a:avLst/>
            <a:gdLst>
              <a:gd name="connsiteX0" fmla="*/ 0 w 2549236"/>
              <a:gd name="connsiteY0" fmla="*/ 0 h 2549236"/>
              <a:gd name="connsiteX1" fmla="*/ 2549236 w 2549236"/>
              <a:gd name="connsiteY1" fmla="*/ 0 h 2549236"/>
              <a:gd name="connsiteX2" fmla="*/ 2549236 w 2549236"/>
              <a:gd name="connsiteY2" fmla="*/ 2549236 h 2549236"/>
              <a:gd name="connsiteX3" fmla="*/ 0 w 2549236"/>
              <a:gd name="connsiteY3" fmla="*/ 2549236 h 2549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9236" h="2549236">
                <a:moveTo>
                  <a:pt x="0" y="0"/>
                </a:moveTo>
                <a:lnTo>
                  <a:pt x="2549236" y="0"/>
                </a:lnTo>
                <a:lnTo>
                  <a:pt x="2549236" y="2549236"/>
                </a:lnTo>
                <a:lnTo>
                  <a:pt x="0" y="25492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 matchingName="稻壳儿_刀客儿出品_8">
  <p:cSld name="6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84068" y="254035"/>
            <a:ext cx="3797996" cy="2852052"/>
          </a:xfrm>
          <a:custGeom>
            <a:avLst/>
            <a:gdLst>
              <a:gd name="connsiteX0" fmla="*/ 0 w 3797996"/>
              <a:gd name="connsiteY0" fmla="*/ 0 h 2852052"/>
              <a:gd name="connsiteX1" fmla="*/ 3797996 w 3797996"/>
              <a:gd name="connsiteY1" fmla="*/ 0 h 2852052"/>
              <a:gd name="connsiteX2" fmla="*/ 3797996 w 3797996"/>
              <a:gd name="connsiteY2" fmla="*/ 2852052 h 2852052"/>
              <a:gd name="connsiteX3" fmla="*/ 0 w 3797996"/>
              <a:gd name="connsiteY3" fmla="*/ 2852052 h 285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97996" h="2852052">
                <a:moveTo>
                  <a:pt x="0" y="0"/>
                </a:moveTo>
                <a:lnTo>
                  <a:pt x="3797996" y="0"/>
                </a:lnTo>
                <a:lnTo>
                  <a:pt x="3797996" y="2852052"/>
                </a:lnTo>
                <a:lnTo>
                  <a:pt x="0" y="285205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197003" y="254035"/>
            <a:ext cx="3797996" cy="2852052"/>
          </a:xfrm>
          <a:custGeom>
            <a:avLst/>
            <a:gdLst>
              <a:gd name="connsiteX0" fmla="*/ 0 w 3797996"/>
              <a:gd name="connsiteY0" fmla="*/ 0 h 2852052"/>
              <a:gd name="connsiteX1" fmla="*/ 3797996 w 3797996"/>
              <a:gd name="connsiteY1" fmla="*/ 0 h 2852052"/>
              <a:gd name="connsiteX2" fmla="*/ 3797996 w 3797996"/>
              <a:gd name="connsiteY2" fmla="*/ 2852052 h 2852052"/>
              <a:gd name="connsiteX3" fmla="*/ 0 w 3797996"/>
              <a:gd name="connsiteY3" fmla="*/ 2852052 h 285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97996" h="2852052">
                <a:moveTo>
                  <a:pt x="0" y="0"/>
                </a:moveTo>
                <a:lnTo>
                  <a:pt x="3797996" y="0"/>
                </a:lnTo>
                <a:lnTo>
                  <a:pt x="3797996" y="2852052"/>
                </a:lnTo>
                <a:lnTo>
                  <a:pt x="0" y="285205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8109937" y="254035"/>
            <a:ext cx="3797996" cy="2852052"/>
          </a:xfrm>
          <a:custGeom>
            <a:avLst/>
            <a:gdLst>
              <a:gd name="connsiteX0" fmla="*/ 0 w 3797996"/>
              <a:gd name="connsiteY0" fmla="*/ 0 h 2852052"/>
              <a:gd name="connsiteX1" fmla="*/ 3797996 w 3797996"/>
              <a:gd name="connsiteY1" fmla="*/ 0 h 2852052"/>
              <a:gd name="connsiteX2" fmla="*/ 3797996 w 3797996"/>
              <a:gd name="connsiteY2" fmla="*/ 2852052 h 2852052"/>
              <a:gd name="connsiteX3" fmla="*/ 0 w 3797996"/>
              <a:gd name="connsiteY3" fmla="*/ 2852052 h 285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97996" h="2852052">
                <a:moveTo>
                  <a:pt x="0" y="0"/>
                </a:moveTo>
                <a:lnTo>
                  <a:pt x="3797996" y="0"/>
                </a:lnTo>
                <a:lnTo>
                  <a:pt x="3797996" y="2852052"/>
                </a:lnTo>
                <a:lnTo>
                  <a:pt x="0" y="285205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 matchingName="稻壳儿_刀客儿出品_9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D40FD-ECB2-4562-BC62-DF7245E82FC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CAA3C3-E23A-4D36-902E-AF3382A4AEFB}" type="slidenum">
              <a:rPr lang="en-US" smtClean="0"/>
            </a:fld>
            <a:endParaRPr lang="en-US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529" y="-297"/>
            <a:ext cx="12193057" cy="6858594"/>
            <a:chOff x="-529" y="-297"/>
            <a:chExt cx="12193057" cy="6858594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10"/>
            <a:stretch>
              <a:fillRect/>
            </a:stretch>
          </p:blipFill>
          <p:spPr>
            <a:xfrm>
              <a:off x="-529" y="-297"/>
              <a:ext cx="12193057" cy="6858594"/>
            </a:xfrm>
            <a:prstGeom prst="rect">
              <a:avLst/>
            </a:prstGeom>
          </p:spPr>
        </p:pic>
        <p:sp>
          <p:nvSpPr>
            <p:cNvPr id="10" name="Rectangle: Rounded Corners 9"/>
            <p:cNvSpPr/>
            <p:nvPr userDrawn="1"/>
          </p:nvSpPr>
          <p:spPr>
            <a:xfrm>
              <a:off x="297180" y="259080"/>
              <a:ext cx="11597640" cy="6339840"/>
            </a:xfrm>
            <a:prstGeom prst="roundRect">
              <a:avLst>
                <a:gd name="adj" fmla="val 280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_刀客儿出品_1"/>
          <p:cNvSpPr txBox="1"/>
          <p:nvPr/>
        </p:nvSpPr>
        <p:spPr>
          <a:xfrm>
            <a:off x="568325" y="2875915"/>
            <a:ext cx="105537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河北省优秀毕业生评选</a:t>
            </a:r>
            <a:r>
              <a:rPr lang="zh-CN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答辩</a:t>
            </a:r>
            <a:endParaRPr lang="zh-CN" altLang="en-US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6" name="稻壳儿_刀客儿出品_2"/>
          <p:cNvSpPr txBox="1"/>
          <p:nvPr/>
        </p:nvSpPr>
        <p:spPr>
          <a:xfrm>
            <a:off x="5191125" y="2026184"/>
            <a:ext cx="130810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2024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76755" y="5531485"/>
            <a:ext cx="7336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郝梓彤</a:t>
            </a:r>
            <a:r>
              <a:rPr lang="en-US" altLang="zh-CN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 </a:t>
            </a:r>
            <a:r>
              <a:rPr lang="zh-CN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2136204021</a:t>
            </a:r>
            <a:r>
              <a:rPr lang="en-US" altLang="zh-CN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中医养生保健</a:t>
            </a:r>
            <a:r>
              <a:rPr lang="en-US" altLang="zh-CN"/>
              <a:t> 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739564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1435" y="1573530"/>
            <a:ext cx="9549130" cy="42983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87805" y="487680"/>
            <a:ext cx="606679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学生会会长竞选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735754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635" y="1177290"/>
            <a:ext cx="7110095" cy="53308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86840" y="483870"/>
            <a:ext cx="4064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学生会工作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773854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7135" y="1485265"/>
            <a:ext cx="6346825" cy="47586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71625" y="521970"/>
            <a:ext cx="606679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班级工作</a:t>
            </a:r>
            <a:endParaRPr lang="zh-CN" alt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75784" y="587164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53005" y="1266190"/>
            <a:ext cx="6773545" cy="50825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71625" y="335280"/>
            <a:ext cx="606679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班级工作</a:t>
            </a:r>
            <a:endParaRPr lang="zh-CN" alt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653839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9055" y="1265555"/>
            <a:ext cx="6993890" cy="52431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85570" y="401955"/>
            <a:ext cx="606679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班级工作</a:t>
            </a:r>
            <a:endParaRPr lang="zh-CN" alt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669079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0080" y="1449705"/>
            <a:ext cx="8609965" cy="48406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469390" y="417195"/>
            <a:ext cx="606679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班级工作</a:t>
            </a:r>
            <a:endParaRPr lang="zh-CN" alt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915459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115" y="1824355"/>
            <a:ext cx="5302250" cy="39782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785" y="1824355"/>
            <a:ext cx="5306060" cy="39782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311275" y="663575"/>
            <a:ext cx="876998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社区文明实践志愿服务创新活动</a:t>
            </a:r>
            <a:endParaRPr lang="zh-CN" alt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831004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440" y="1443355"/>
            <a:ext cx="6099810" cy="457327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7945" y="1442720"/>
            <a:ext cx="3429000" cy="45739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03655" y="579120"/>
            <a:ext cx="921956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抗洪救灾以及社区关怀等志愿服务</a:t>
            </a:r>
            <a:endParaRPr lang="zh-CN" alt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774489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5705" y="1234440"/>
            <a:ext cx="4034155" cy="53816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37640" y="578485"/>
            <a:ext cx="4064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医院实习工作</a:t>
            </a:r>
            <a:endParaRPr lang="zh-CN" alt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5285" y="1346835"/>
            <a:ext cx="3733800" cy="49790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917055" y="480695"/>
            <a:ext cx="4064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志愿服务工作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7" name="稻壳儿_刀客儿出品_8"/>
          <p:cNvSpPr/>
          <p:nvPr/>
        </p:nvSpPr>
        <p:spPr>
          <a:xfrm>
            <a:off x="6597439" y="774489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7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_刀客儿出品_1"/>
          <p:cNvSpPr txBox="1"/>
          <p:nvPr/>
        </p:nvSpPr>
        <p:spPr>
          <a:xfrm>
            <a:off x="4260850" y="2875733"/>
            <a:ext cx="35356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/>
              <a:t>获奖情况</a:t>
            </a:r>
            <a:endParaRPr lang="zh-CN" altLang="en-US"/>
          </a:p>
        </p:txBody>
      </p:sp>
      <p:sp>
        <p:nvSpPr>
          <p:cNvPr id="3" name="稻壳儿_刀客儿出品_2"/>
          <p:cNvSpPr txBox="1"/>
          <p:nvPr/>
        </p:nvSpPr>
        <p:spPr>
          <a:xfrm>
            <a:off x="5042667" y="2101807"/>
            <a:ext cx="21066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altLang="zh-CN" dirty="0"/>
              <a:t>PART.04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儿_刀客儿出品_1"/>
          <p:cNvSpPr/>
          <p:nvPr/>
        </p:nvSpPr>
        <p:spPr>
          <a:xfrm>
            <a:off x="1272249" y="802152"/>
            <a:ext cx="9808792" cy="5169876"/>
          </a:xfrm>
          <a:prstGeom prst="roundRect">
            <a:avLst>
              <a:gd name="adj" fmla="val 5586"/>
            </a:avLst>
          </a:prstGeom>
          <a:solidFill>
            <a:schemeClr val="bg1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稻壳儿_刀客儿出品_2"/>
          <p:cNvSpPr txBox="1"/>
          <p:nvPr/>
        </p:nvSpPr>
        <p:spPr>
          <a:xfrm>
            <a:off x="5388114" y="1464722"/>
            <a:ext cx="1415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accent1"/>
                </a:solidFill>
                <a:latin typeface="+mj-ea"/>
                <a:ea typeface="+mj-ea"/>
              </a:rPr>
              <a:t>目录</a:t>
            </a:r>
            <a:endParaRPr lang="en-US" sz="4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9" name="TextBox 18"/>
          <p:cNvSpPr txBox="1"/>
          <p:nvPr>
            <p:custDataLst>
              <p:tags r:id="rId1"/>
            </p:custDataLst>
          </p:nvPr>
        </p:nvSpPr>
        <p:spPr>
          <a:xfrm>
            <a:off x="2530792" y="4412594"/>
            <a:ext cx="144704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个人简介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>
            <p:custDataLst>
              <p:tags r:id="rId2"/>
            </p:custDataLst>
          </p:nvPr>
        </p:nvSpPr>
        <p:spPr>
          <a:xfrm>
            <a:off x="4470230" y="4412594"/>
            <a:ext cx="144704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学习情况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>
            <p:custDataLst>
              <p:tags r:id="rId3"/>
            </p:custDataLst>
          </p:nvPr>
        </p:nvSpPr>
        <p:spPr>
          <a:xfrm>
            <a:off x="6409667" y="4412594"/>
            <a:ext cx="144704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学生工作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稻壳儿_刀客儿出品_7"/>
          <p:cNvSpPr/>
          <p:nvPr>
            <p:custDataLst>
              <p:tags r:id="rId4"/>
            </p:custDataLst>
          </p:nvPr>
        </p:nvSpPr>
        <p:spPr>
          <a:xfrm>
            <a:off x="2855571" y="3214705"/>
            <a:ext cx="797484" cy="797484"/>
          </a:xfrm>
          <a:prstGeom prst="ellipse">
            <a:avLst/>
          </a:prstGeom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01</a:t>
            </a:r>
            <a:endParaRPr lang="en-US" dirty="0"/>
          </a:p>
        </p:txBody>
      </p:sp>
      <p:sp>
        <p:nvSpPr>
          <p:cNvPr id="31" name="稻壳儿_刀客儿出品_9"/>
          <p:cNvSpPr/>
          <p:nvPr>
            <p:custDataLst>
              <p:tags r:id="rId5"/>
            </p:custDataLst>
          </p:nvPr>
        </p:nvSpPr>
        <p:spPr>
          <a:xfrm>
            <a:off x="4794880" y="3214705"/>
            <a:ext cx="797484" cy="79748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02</a:t>
            </a:r>
            <a:endParaRPr lang="en-US" dirty="0"/>
          </a:p>
        </p:txBody>
      </p:sp>
      <p:sp>
        <p:nvSpPr>
          <p:cNvPr id="32" name="稻壳儿_刀客儿出品_10"/>
          <p:cNvSpPr/>
          <p:nvPr>
            <p:custDataLst>
              <p:tags r:id="rId6"/>
            </p:custDataLst>
          </p:nvPr>
        </p:nvSpPr>
        <p:spPr>
          <a:xfrm>
            <a:off x="6734037" y="3214705"/>
            <a:ext cx="797484" cy="7974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03</a:t>
            </a:r>
            <a:endParaRPr lang="en-US" dirty="0"/>
          </a:p>
        </p:txBody>
      </p:sp>
      <p:sp>
        <p:nvSpPr>
          <p:cNvPr id="3" name="稻壳儿_刀客儿出品_11"/>
          <p:cNvSpPr txBox="1"/>
          <p:nvPr/>
        </p:nvSpPr>
        <p:spPr>
          <a:xfrm>
            <a:off x="5097169" y="2194645"/>
            <a:ext cx="1997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CONTENTS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7" name="TextBox 18"/>
          <p:cNvSpPr txBox="1"/>
          <p:nvPr>
            <p:custDataLst>
              <p:tags r:id="rId7"/>
            </p:custDataLst>
          </p:nvPr>
        </p:nvSpPr>
        <p:spPr>
          <a:xfrm>
            <a:off x="8349104" y="4412594"/>
            <a:ext cx="144704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获奖情况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稻壳儿_刀客儿出品_7"/>
          <p:cNvSpPr/>
          <p:nvPr>
            <p:custDataLst>
              <p:tags r:id="rId8"/>
            </p:custDataLst>
          </p:nvPr>
        </p:nvSpPr>
        <p:spPr>
          <a:xfrm>
            <a:off x="8673882" y="3214705"/>
            <a:ext cx="797484" cy="797484"/>
          </a:xfrm>
          <a:prstGeom prst="ellipse">
            <a:avLst/>
          </a:prstGeom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p>
            <a:pPr algn="ctr"/>
            <a:r>
              <a:rPr lang="en-US" dirty="0"/>
              <a:t>04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9" grpId="0"/>
      <p:bldP spid="2" grpId="0" bldLvl="0" animBg="1"/>
      <p:bldP spid="31" grpId="0" bldLvl="0" animBg="1"/>
      <p:bldP spid="32" grpId="0" bldLvl="0" animBg="1"/>
      <p:bldP spid="3" grpId="0"/>
      <p:bldP spid="8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8795" y="605155"/>
            <a:ext cx="7532370" cy="564769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30605" y="902970"/>
            <a:ext cx="1163320" cy="4875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buClrTx/>
              <a:buSzTx/>
              <a:buNone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乒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l">
              <a:buClrTx/>
              <a:buSzTx/>
              <a:buNone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乓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l">
              <a:buClrTx/>
              <a:buSzTx/>
              <a:buNone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球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l">
              <a:buClrTx/>
              <a:buSzTx/>
              <a:buNone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技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l">
              <a:buClrTx/>
              <a:buSzTx/>
              <a:buNone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能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l">
              <a:buClrTx/>
              <a:buSzTx/>
              <a:buNone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大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l">
              <a:buClrTx/>
              <a:buSzTx/>
              <a:buNone/>
            </a:pPr>
            <a:r>
              <a:rPr lang="zh-CN" alt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赛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3124835" y="-51435"/>
            <a:ext cx="3070860" cy="409765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651115" y="-44450"/>
            <a:ext cx="3031490" cy="40449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308350" y="2974340"/>
            <a:ext cx="2772410" cy="41668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607935" y="3208020"/>
            <a:ext cx="2774950" cy="37020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59460" y="1598930"/>
            <a:ext cx="1417320" cy="3827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荣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誉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证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书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0710" y="515620"/>
            <a:ext cx="4464685" cy="595503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780" y="513080"/>
            <a:ext cx="4466590" cy="59575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59460" y="1598930"/>
            <a:ext cx="1417320" cy="3827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荣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誉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证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书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_刀客儿出品_1"/>
          <p:cNvSpPr txBox="1"/>
          <p:nvPr/>
        </p:nvSpPr>
        <p:spPr>
          <a:xfrm>
            <a:off x="3889633" y="2875040"/>
            <a:ext cx="40406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谢谢观看</a:t>
            </a:r>
            <a:endParaRPr lang="en-US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_刀客儿出品_1"/>
          <p:cNvSpPr txBox="1"/>
          <p:nvPr/>
        </p:nvSpPr>
        <p:spPr>
          <a:xfrm>
            <a:off x="3903345" y="2875733"/>
            <a:ext cx="35356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dirty="0"/>
              <a:t>个人简历</a:t>
            </a:r>
            <a:endParaRPr lang="zh-CN" altLang="en-US" dirty="0"/>
          </a:p>
        </p:txBody>
      </p:sp>
      <p:sp>
        <p:nvSpPr>
          <p:cNvPr id="3" name="稻壳儿_刀客儿出品_2"/>
          <p:cNvSpPr txBox="1"/>
          <p:nvPr/>
        </p:nvSpPr>
        <p:spPr>
          <a:xfrm>
            <a:off x="4617852" y="2167847"/>
            <a:ext cx="21066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altLang="zh-CN" dirty="0"/>
              <a:t>PART.01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稻壳儿_刀客儿出品_2"/>
          <p:cNvSpPr>
            <a:spLocks noEditPoints="1"/>
          </p:cNvSpPr>
          <p:nvPr/>
        </p:nvSpPr>
        <p:spPr bwMode="auto">
          <a:xfrm>
            <a:off x="5530505" y="2516259"/>
            <a:ext cx="442228" cy="437473"/>
          </a:xfrm>
          <a:custGeom>
            <a:avLst/>
            <a:gdLst>
              <a:gd name="T0" fmla="*/ 874 w 980"/>
              <a:gd name="T1" fmla="*/ 892 h 979"/>
              <a:gd name="T2" fmla="*/ 892 w 980"/>
              <a:gd name="T3" fmla="*/ 873 h 979"/>
              <a:gd name="T4" fmla="*/ 980 w 980"/>
              <a:gd name="T5" fmla="*/ 961 h 979"/>
              <a:gd name="T6" fmla="*/ 962 w 980"/>
              <a:gd name="T7" fmla="*/ 979 h 979"/>
              <a:gd name="T8" fmla="*/ 874 w 980"/>
              <a:gd name="T9" fmla="*/ 892 h 979"/>
              <a:gd name="T10" fmla="*/ 0 w 980"/>
              <a:gd name="T11" fmla="*/ 18 h 979"/>
              <a:gd name="T12" fmla="*/ 19 w 980"/>
              <a:gd name="T13" fmla="*/ 0 h 979"/>
              <a:gd name="T14" fmla="*/ 106 w 980"/>
              <a:gd name="T15" fmla="*/ 87 h 979"/>
              <a:gd name="T16" fmla="*/ 88 w 980"/>
              <a:gd name="T17" fmla="*/ 105 h 979"/>
              <a:gd name="T18" fmla="*/ 0 w 980"/>
              <a:gd name="T19" fmla="*/ 18 h 979"/>
              <a:gd name="T20" fmla="*/ 175 w 980"/>
              <a:gd name="T21" fmla="*/ 192 h 979"/>
              <a:gd name="T22" fmla="*/ 194 w 980"/>
              <a:gd name="T23" fmla="*/ 174 h 979"/>
              <a:gd name="T24" fmla="*/ 281 w 980"/>
              <a:gd name="T25" fmla="*/ 262 h 979"/>
              <a:gd name="T26" fmla="*/ 263 w 980"/>
              <a:gd name="T27" fmla="*/ 280 h 979"/>
              <a:gd name="T28" fmla="*/ 175 w 980"/>
              <a:gd name="T29" fmla="*/ 192 h 979"/>
              <a:gd name="T30" fmla="*/ 350 w 980"/>
              <a:gd name="T31" fmla="*/ 368 h 979"/>
              <a:gd name="T32" fmla="*/ 368 w 980"/>
              <a:gd name="T33" fmla="*/ 349 h 979"/>
              <a:gd name="T34" fmla="*/ 455 w 980"/>
              <a:gd name="T35" fmla="*/ 436 h 979"/>
              <a:gd name="T36" fmla="*/ 438 w 980"/>
              <a:gd name="T37" fmla="*/ 455 h 979"/>
              <a:gd name="T38" fmla="*/ 350 w 980"/>
              <a:gd name="T39" fmla="*/ 368 h 979"/>
              <a:gd name="T40" fmla="*/ 525 w 980"/>
              <a:gd name="T41" fmla="*/ 542 h 979"/>
              <a:gd name="T42" fmla="*/ 542 w 980"/>
              <a:gd name="T43" fmla="*/ 524 h 979"/>
              <a:gd name="T44" fmla="*/ 631 w 980"/>
              <a:gd name="T45" fmla="*/ 612 h 979"/>
              <a:gd name="T46" fmla="*/ 612 w 980"/>
              <a:gd name="T47" fmla="*/ 629 h 979"/>
              <a:gd name="T48" fmla="*/ 525 w 980"/>
              <a:gd name="T49" fmla="*/ 542 h 979"/>
              <a:gd name="T50" fmla="*/ 699 w 980"/>
              <a:gd name="T51" fmla="*/ 717 h 979"/>
              <a:gd name="T52" fmla="*/ 718 w 980"/>
              <a:gd name="T53" fmla="*/ 699 h 979"/>
              <a:gd name="T54" fmla="*/ 805 w 980"/>
              <a:gd name="T55" fmla="*/ 786 h 979"/>
              <a:gd name="T56" fmla="*/ 786 w 980"/>
              <a:gd name="T57" fmla="*/ 804 h 979"/>
              <a:gd name="T58" fmla="*/ 699 w 980"/>
              <a:gd name="T59" fmla="*/ 717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80" h="979">
                <a:moveTo>
                  <a:pt x="874" y="892"/>
                </a:moveTo>
                <a:lnTo>
                  <a:pt x="892" y="873"/>
                </a:lnTo>
                <a:lnTo>
                  <a:pt x="980" y="961"/>
                </a:lnTo>
                <a:lnTo>
                  <a:pt x="962" y="979"/>
                </a:lnTo>
                <a:lnTo>
                  <a:pt x="874" y="892"/>
                </a:lnTo>
                <a:close/>
                <a:moveTo>
                  <a:pt x="0" y="18"/>
                </a:moveTo>
                <a:lnTo>
                  <a:pt x="19" y="0"/>
                </a:lnTo>
                <a:lnTo>
                  <a:pt x="106" y="87"/>
                </a:lnTo>
                <a:lnTo>
                  <a:pt x="88" y="105"/>
                </a:lnTo>
                <a:lnTo>
                  <a:pt x="0" y="18"/>
                </a:lnTo>
                <a:close/>
                <a:moveTo>
                  <a:pt x="175" y="192"/>
                </a:moveTo>
                <a:lnTo>
                  <a:pt x="194" y="174"/>
                </a:lnTo>
                <a:lnTo>
                  <a:pt x="281" y="262"/>
                </a:lnTo>
                <a:lnTo>
                  <a:pt x="263" y="280"/>
                </a:lnTo>
                <a:lnTo>
                  <a:pt x="175" y="192"/>
                </a:lnTo>
                <a:close/>
                <a:moveTo>
                  <a:pt x="350" y="368"/>
                </a:moveTo>
                <a:lnTo>
                  <a:pt x="368" y="349"/>
                </a:lnTo>
                <a:lnTo>
                  <a:pt x="455" y="436"/>
                </a:lnTo>
                <a:lnTo>
                  <a:pt x="438" y="455"/>
                </a:lnTo>
                <a:lnTo>
                  <a:pt x="350" y="368"/>
                </a:lnTo>
                <a:close/>
                <a:moveTo>
                  <a:pt x="525" y="542"/>
                </a:moveTo>
                <a:lnTo>
                  <a:pt x="542" y="524"/>
                </a:lnTo>
                <a:lnTo>
                  <a:pt x="631" y="612"/>
                </a:lnTo>
                <a:lnTo>
                  <a:pt x="612" y="629"/>
                </a:lnTo>
                <a:lnTo>
                  <a:pt x="525" y="542"/>
                </a:lnTo>
                <a:close/>
                <a:moveTo>
                  <a:pt x="699" y="717"/>
                </a:moveTo>
                <a:lnTo>
                  <a:pt x="718" y="699"/>
                </a:lnTo>
                <a:lnTo>
                  <a:pt x="805" y="786"/>
                </a:lnTo>
                <a:lnTo>
                  <a:pt x="786" y="804"/>
                </a:lnTo>
                <a:lnTo>
                  <a:pt x="699" y="7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11" name="稻壳儿_刀客儿出品_3"/>
          <p:cNvSpPr>
            <a:spLocks noEditPoints="1"/>
          </p:cNvSpPr>
          <p:nvPr/>
        </p:nvSpPr>
        <p:spPr bwMode="auto">
          <a:xfrm>
            <a:off x="5530506" y="1975760"/>
            <a:ext cx="442227" cy="442227"/>
          </a:xfrm>
          <a:custGeom>
            <a:avLst/>
            <a:gdLst>
              <a:gd name="T0" fmla="*/ 88 w 980"/>
              <a:gd name="T1" fmla="*/ 873 h 979"/>
              <a:gd name="T2" fmla="*/ 106 w 980"/>
              <a:gd name="T3" fmla="*/ 892 h 979"/>
              <a:gd name="T4" fmla="*/ 19 w 980"/>
              <a:gd name="T5" fmla="*/ 979 h 979"/>
              <a:gd name="T6" fmla="*/ 0 w 980"/>
              <a:gd name="T7" fmla="*/ 961 h 979"/>
              <a:gd name="T8" fmla="*/ 88 w 980"/>
              <a:gd name="T9" fmla="*/ 873 h 979"/>
              <a:gd name="T10" fmla="*/ 962 w 980"/>
              <a:gd name="T11" fmla="*/ 0 h 979"/>
              <a:gd name="T12" fmla="*/ 980 w 980"/>
              <a:gd name="T13" fmla="*/ 18 h 979"/>
              <a:gd name="T14" fmla="*/ 892 w 980"/>
              <a:gd name="T15" fmla="*/ 105 h 979"/>
              <a:gd name="T16" fmla="*/ 875 w 980"/>
              <a:gd name="T17" fmla="*/ 87 h 979"/>
              <a:gd name="T18" fmla="*/ 962 w 980"/>
              <a:gd name="T19" fmla="*/ 0 h 979"/>
              <a:gd name="T20" fmla="*/ 786 w 980"/>
              <a:gd name="T21" fmla="*/ 175 h 979"/>
              <a:gd name="T22" fmla="*/ 805 w 980"/>
              <a:gd name="T23" fmla="*/ 193 h 979"/>
              <a:gd name="T24" fmla="*/ 718 w 980"/>
              <a:gd name="T25" fmla="*/ 281 h 979"/>
              <a:gd name="T26" fmla="*/ 699 w 980"/>
              <a:gd name="T27" fmla="*/ 262 h 979"/>
              <a:gd name="T28" fmla="*/ 786 w 980"/>
              <a:gd name="T29" fmla="*/ 175 h 979"/>
              <a:gd name="T30" fmla="*/ 612 w 980"/>
              <a:gd name="T31" fmla="*/ 349 h 979"/>
              <a:gd name="T32" fmla="*/ 631 w 980"/>
              <a:gd name="T33" fmla="*/ 368 h 979"/>
              <a:gd name="T34" fmla="*/ 542 w 980"/>
              <a:gd name="T35" fmla="*/ 455 h 979"/>
              <a:gd name="T36" fmla="*/ 525 w 980"/>
              <a:gd name="T37" fmla="*/ 436 h 979"/>
              <a:gd name="T38" fmla="*/ 612 w 980"/>
              <a:gd name="T39" fmla="*/ 349 h 979"/>
              <a:gd name="T40" fmla="*/ 438 w 980"/>
              <a:gd name="T41" fmla="*/ 525 h 979"/>
              <a:gd name="T42" fmla="*/ 455 w 980"/>
              <a:gd name="T43" fmla="*/ 542 h 979"/>
              <a:gd name="T44" fmla="*/ 368 w 980"/>
              <a:gd name="T45" fmla="*/ 629 h 979"/>
              <a:gd name="T46" fmla="*/ 350 w 980"/>
              <a:gd name="T47" fmla="*/ 612 h 979"/>
              <a:gd name="T48" fmla="*/ 438 w 980"/>
              <a:gd name="T49" fmla="*/ 525 h 979"/>
              <a:gd name="T50" fmla="*/ 263 w 980"/>
              <a:gd name="T51" fmla="*/ 699 h 979"/>
              <a:gd name="T52" fmla="*/ 281 w 980"/>
              <a:gd name="T53" fmla="*/ 717 h 979"/>
              <a:gd name="T54" fmla="*/ 194 w 980"/>
              <a:gd name="T55" fmla="*/ 804 h 979"/>
              <a:gd name="T56" fmla="*/ 175 w 980"/>
              <a:gd name="T57" fmla="*/ 786 h 979"/>
              <a:gd name="T58" fmla="*/ 263 w 980"/>
              <a:gd name="T59" fmla="*/ 699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80" h="979">
                <a:moveTo>
                  <a:pt x="88" y="873"/>
                </a:moveTo>
                <a:lnTo>
                  <a:pt x="106" y="892"/>
                </a:lnTo>
                <a:lnTo>
                  <a:pt x="19" y="979"/>
                </a:lnTo>
                <a:lnTo>
                  <a:pt x="0" y="961"/>
                </a:lnTo>
                <a:lnTo>
                  <a:pt x="88" y="873"/>
                </a:lnTo>
                <a:close/>
                <a:moveTo>
                  <a:pt x="962" y="0"/>
                </a:moveTo>
                <a:lnTo>
                  <a:pt x="980" y="18"/>
                </a:lnTo>
                <a:lnTo>
                  <a:pt x="892" y="105"/>
                </a:lnTo>
                <a:lnTo>
                  <a:pt x="875" y="87"/>
                </a:lnTo>
                <a:lnTo>
                  <a:pt x="962" y="0"/>
                </a:lnTo>
                <a:close/>
                <a:moveTo>
                  <a:pt x="786" y="175"/>
                </a:moveTo>
                <a:lnTo>
                  <a:pt x="805" y="193"/>
                </a:lnTo>
                <a:lnTo>
                  <a:pt x="718" y="281"/>
                </a:lnTo>
                <a:lnTo>
                  <a:pt x="699" y="262"/>
                </a:lnTo>
                <a:lnTo>
                  <a:pt x="786" y="175"/>
                </a:lnTo>
                <a:close/>
                <a:moveTo>
                  <a:pt x="612" y="349"/>
                </a:moveTo>
                <a:lnTo>
                  <a:pt x="631" y="368"/>
                </a:lnTo>
                <a:lnTo>
                  <a:pt x="542" y="455"/>
                </a:lnTo>
                <a:lnTo>
                  <a:pt x="525" y="436"/>
                </a:lnTo>
                <a:lnTo>
                  <a:pt x="612" y="349"/>
                </a:lnTo>
                <a:close/>
                <a:moveTo>
                  <a:pt x="438" y="525"/>
                </a:moveTo>
                <a:lnTo>
                  <a:pt x="455" y="542"/>
                </a:lnTo>
                <a:lnTo>
                  <a:pt x="368" y="629"/>
                </a:lnTo>
                <a:lnTo>
                  <a:pt x="350" y="612"/>
                </a:lnTo>
                <a:lnTo>
                  <a:pt x="438" y="525"/>
                </a:lnTo>
                <a:close/>
                <a:moveTo>
                  <a:pt x="263" y="699"/>
                </a:moveTo>
                <a:lnTo>
                  <a:pt x="281" y="717"/>
                </a:lnTo>
                <a:lnTo>
                  <a:pt x="194" y="804"/>
                </a:lnTo>
                <a:lnTo>
                  <a:pt x="175" y="786"/>
                </a:lnTo>
                <a:lnTo>
                  <a:pt x="263" y="6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13" name="稻壳儿_刀客儿出品_5"/>
          <p:cNvSpPr>
            <a:spLocks noEditPoints="1"/>
          </p:cNvSpPr>
          <p:nvPr/>
        </p:nvSpPr>
        <p:spPr bwMode="auto">
          <a:xfrm>
            <a:off x="11122546" y="1975758"/>
            <a:ext cx="31701" cy="30116"/>
          </a:xfrm>
          <a:custGeom>
            <a:avLst/>
            <a:gdLst>
              <a:gd name="T0" fmla="*/ 0 w 78"/>
              <a:gd name="T1" fmla="*/ 0 h 77"/>
              <a:gd name="T2" fmla="*/ 65 w 78"/>
              <a:gd name="T3" fmla="*/ 0 h 77"/>
              <a:gd name="T4" fmla="*/ 65 w 78"/>
              <a:gd name="T5" fmla="*/ 26 h 77"/>
              <a:gd name="T6" fmla="*/ 0 w 78"/>
              <a:gd name="T7" fmla="*/ 26 h 77"/>
              <a:gd name="T8" fmla="*/ 0 w 78"/>
              <a:gd name="T9" fmla="*/ 0 h 77"/>
              <a:gd name="T10" fmla="*/ 65 w 78"/>
              <a:gd name="T11" fmla="*/ 0 h 77"/>
              <a:gd name="T12" fmla="*/ 78 w 78"/>
              <a:gd name="T13" fmla="*/ 0 h 77"/>
              <a:gd name="T14" fmla="*/ 78 w 78"/>
              <a:gd name="T15" fmla="*/ 13 h 77"/>
              <a:gd name="T16" fmla="*/ 65 w 78"/>
              <a:gd name="T17" fmla="*/ 13 h 77"/>
              <a:gd name="T18" fmla="*/ 65 w 78"/>
              <a:gd name="T19" fmla="*/ 0 h 77"/>
              <a:gd name="T20" fmla="*/ 78 w 78"/>
              <a:gd name="T21" fmla="*/ 13 h 77"/>
              <a:gd name="T22" fmla="*/ 78 w 78"/>
              <a:gd name="T23" fmla="*/ 77 h 77"/>
              <a:gd name="T24" fmla="*/ 52 w 78"/>
              <a:gd name="T25" fmla="*/ 77 h 77"/>
              <a:gd name="T26" fmla="*/ 52 w 78"/>
              <a:gd name="T27" fmla="*/ 13 h 77"/>
              <a:gd name="T28" fmla="*/ 78 w 78"/>
              <a:gd name="T29" fmla="*/ 13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8" h="77">
                <a:moveTo>
                  <a:pt x="0" y="0"/>
                </a:moveTo>
                <a:lnTo>
                  <a:pt x="65" y="0"/>
                </a:lnTo>
                <a:lnTo>
                  <a:pt x="65" y="26"/>
                </a:lnTo>
                <a:lnTo>
                  <a:pt x="0" y="26"/>
                </a:lnTo>
                <a:lnTo>
                  <a:pt x="0" y="0"/>
                </a:lnTo>
                <a:close/>
                <a:moveTo>
                  <a:pt x="65" y="0"/>
                </a:moveTo>
                <a:lnTo>
                  <a:pt x="78" y="0"/>
                </a:lnTo>
                <a:lnTo>
                  <a:pt x="78" y="13"/>
                </a:lnTo>
                <a:lnTo>
                  <a:pt x="65" y="13"/>
                </a:lnTo>
                <a:lnTo>
                  <a:pt x="65" y="0"/>
                </a:lnTo>
                <a:close/>
                <a:moveTo>
                  <a:pt x="78" y="13"/>
                </a:moveTo>
                <a:lnTo>
                  <a:pt x="78" y="77"/>
                </a:lnTo>
                <a:lnTo>
                  <a:pt x="52" y="77"/>
                </a:lnTo>
                <a:lnTo>
                  <a:pt x="52" y="13"/>
                </a:lnTo>
                <a:lnTo>
                  <a:pt x="78" y="1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14" name="稻壳儿_刀客儿出品_6"/>
          <p:cNvSpPr>
            <a:spLocks noEditPoints="1"/>
          </p:cNvSpPr>
          <p:nvPr/>
        </p:nvSpPr>
        <p:spPr bwMode="auto">
          <a:xfrm>
            <a:off x="11143151" y="2055011"/>
            <a:ext cx="11096" cy="824224"/>
          </a:xfrm>
          <a:custGeom>
            <a:avLst/>
            <a:gdLst>
              <a:gd name="T0" fmla="*/ 26 w 26"/>
              <a:gd name="T1" fmla="*/ 122 h 2080"/>
              <a:gd name="T2" fmla="*/ 0 w 26"/>
              <a:gd name="T3" fmla="*/ 122 h 2080"/>
              <a:gd name="T4" fmla="*/ 0 w 26"/>
              <a:gd name="T5" fmla="*/ 0 h 2080"/>
              <a:gd name="T6" fmla="*/ 26 w 26"/>
              <a:gd name="T7" fmla="*/ 0 h 2080"/>
              <a:gd name="T8" fmla="*/ 26 w 26"/>
              <a:gd name="T9" fmla="*/ 122 h 2080"/>
              <a:gd name="T10" fmla="*/ 26 w 26"/>
              <a:gd name="T11" fmla="*/ 2080 h 2080"/>
              <a:gd name="T12" fmla="*/ 0 w 26"/>
              <a:gd name="T13" fmla="*/ 2080 h 2080"/>
              <a:gd name="T14" fmla="*/ 0 w 26"/>
              <a:gd name="T15" fmla="*/ 1957 h 2080"/>
              <a:gd name="T16" fmla="*/ 26 w 26"/>
              <a:gd name="T17" fmla="*/ 1957 h 2080"/>
              <a:gd name="T18" fmla="*/ 26 w 26"/>
              <a:gd name="T19" fmla="*/ 2080 h 2080"/>
              <a:gd name="T20" fmla="*/ 26 w 26"/>
              <a:gd name="T21" fmla="*/ 1836 h 2080"/>
              <a:gd name="T22" fmla="*/ 0 w 26"/>
              <a:gd name="T23" fmla="*/ 1836 h 2080"/>
              <a:gd name="T24" fmla="*/ 0 w 26"/>
              <a:gd name="T25" fmla="*/ 1713 h 2080"/>
              <a:gd name="T26" fmla="*/ 26 w 26"/>
              <a:gd name="T27" fmla="*/ 1713 h 2080"/>
              <a:gd name="T28" fmla="*/ 26 w 26"/>
              <a:gd name="T29" fmla="*/ 1836 h 2080"/>
              <a:gd name="T30" fmla="*/ 26 w 26"/>
              <a:gd name="T31" fmla="*/ 1591 h 2080"/>
              <a:gd name="T32" fmla="*/ 0 w 26"/>
              <a:gd name="T33" fmla="*/ 1591 h 2080"/>
              <a:gd name="T34" fmla="*/ 0 w 26"/>
              <a:gd name="T35" fmla="*/ 1468 h 2080"/>
              <a:gd name="T36" fmla="*/ 26 w 26"/>
              <a:gd name="T37" fmla="*/ 1468 h 2080"/>
              <a:gd name="T38" fmla="*/ 26 w 26"/>
              <a:gd name="T39" fmla="*/ 1591 h 2080"/>
              <a:gd name="T40" fmla="*/ 26 w 26"/>
              <a:gd name="T41" fmla="*/ 1345 h 2080"/>
              <a:gd name="T42" fmla="*/ 0 w 26"/>
              <a:gd name="T43" fmla="*/ 1345 h 2080"/>
              <a:gd name="T44" fmla="*/ 0 w 26"/>
              <a:gd name="T45" fmla="*/ 1223 h 2080"/>
              <a:gd name="T46" fmla="*/ 26 w 26"/>
              <a:gd name="T47" fmla="*/ 1223 h 2080"/>
              <a:gd name="T48" fmla="*/ 26 w 26"/>
              <a:gd name="T49" fmla="*/ 1345 h 2080"/>
              <a:gd name="T50" fmla="*/ 26 w 26"/>
              <a:gd name="T51" fmla="*/ 1102 h 2080"/>
              <a:gd name="T52" fmla="*/ 0 w 26"/>
              <a:gd name="T53" fmla="*/ 1102 h 2080"/>
              <a:gd name="T54" fmla="*/ 0 w 26"/>
              <a:gd name="T55" fmla="*/ 979 h 2080"/>
              <a:gd name="T56" fmla="*/ 26 w 26"/>
              <a:gd name="T57" fmla="*/ 979 h 2080"/>
              <a:gd name="T58" fmla="*/ 26 w 26"/>
              <a:gd name="T59" fmla="*/ 1102 h 2080"/>
              <a:gd name="T60" fmla="*/ 26 w 26"/>
              <a:gd name="T61" fmla="*/ 856 h 2080"/>
              <a:gd name="T62" fmla="*/ 0 w 26"/>
              <a:gd name="T63" fmla="*/ 856 h 2080"/>
              <a:gd name="T64" fmla="*/ 0 w 26"/>
              <a:gd name="T65" fmla="*/ 734 h 2080"/>
              <a:gd name="T66" fmla="*/ 26 w 26"/>
              <a:gd name="T67" fmla="*/ 734 h 2080"/>
              <a:gd name="T68" fmla="*/ 26 w 26"/>
              <a:gd name="T69" fmla="*/ 856 h 2080"/>
              <a:gd name="T70" fmla="*/ 26 w 26"/>
              <a:gd name="T71" fmla="*/ 611 h 2080"/>
              <a:gd name="T72" fmla="*/ 0 w 26"/>
              <a:gd name="T73" fmla="*/ 611 h 2080"/>
              <a:gd name="T74" fmla="*/ 0 w 26"/>
              <a:gd name="T75" fmla="*/ 490 h 2080"/>
              <a:gd name="T76" fmla="*/ 26 w 26"/>
              <a:gd name="T77" fmla="*/ 490 h 2080"/>
              <a:gd name="T78" fmla="*/ 26 w 26"/>
              <a:gd name="T79" fmla="*/ 611 h 2080"/>
              <a:gd name="T80" fmla="*/ 26 w 26"/>
              <a:gd name="T81" fmla="*/ 367 h 2080"/>
              <a:gd name="T82" fmla="*/ 0 w 26"/>
              <a:gd name="T83" fmla="*/ 367 h 2080"/>
              <a:gd name="T84" fmla="*/ 0 w 26"/>
              <a:gd name="T85" fmla="*/ 245 h 2080"/>
              <a:gd name="T86" fmla="*/ 26 w 26"/>
              <a:gd name="T87" fmla="*/ 245 h 2080"/>
              <a:gd name="T88" fmla="*/ 26 w 26"/>
              <a:gd name="T89" fmla="*/ 367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6" h="2080">
                <a:moveTo>
                  <a:pt x="26" y="122"/>
                </a:moveTo>
                <a:lnTo>
                  <a:pt x="0" y="122"/>
                </a:lnTo>
                <a:lnTo>
                  <a:pt x="0" y="0"/>
                </a:lnTo>
                <a:lnTo>
                  <a:pt x="26" y="0"/>
                </a:lnTo>
                <a:lnTo>
                  <a:pt x="26" y="122"/>
                </a:lnTo>
                <a:close/>
                <a:moveTo>
                  <a:pt x="26" y="2080"/>
                </a:moveTo>
                <a:lnTo>
                  <a:pt x="0" y="2080"/>
                </a:lnTo>
                <a:lnTo>
                  <a:pt x="0" y="1957"/>
                </a:lnTo>
                <a:lnTo>
                  <a:pt x="26" y="1957"/>
                </a:lnTo>
                <a:lnTo>
                  <a:pt x="26" y="2080"/>
                </a:lnTo>
                <a:close/>
                <a:moveTo>
                  <a:pt x="26" y="1836"/>
                </a:moveTo>
                <a:lnTo>
                  <a:pt x="0" y="1836"/>
                </a:lnTo>
                <a:lnTo>
                  <a:pt x="0" y="1713"/>
                </a:lnTo>
                <a:lnTo>
                  <a:pt x="26" y="1713"/>
                </a:lnTo>
                <a:lnTo>
                  <a:pt x="26" y="1836"/>
                </a:lnTo>
                <a:close/>
                <a:moveTo>
                  <a:pt x="26" y="1591"/>
                </a:moveTo>
                <a:lnTo>
                  <a:pt x="0" y="1591"/>
                </a:lnTo>
                <a:lnTo>
                  <a:pt x="0" y="1468"/>
                </a:lnTo>
                <a:lnTo>
                  <a:pt x="26" y="1468"/>
                </a:lnTo>
                <a:lnTo>
                  <a:pt x="26" y="1591"/>
                </a:lnTo>
                <a:close/>
                <a:moveTo>
                  <a:pt x="26" y="1345"/>
                </a:moveTo>
                <a:lnTo>
                  <a:pt x="0" y="1345"/>
                </a:lnTo>
                <a:lnTo>
                  <a:pt x="0" y="1223"/>
                </a:lnTo>
                <a:lnTo>
                  <a:pt x="26" y="1223"/>
                </a:lnTo>
                <a:lnTo>
                  <a:pt x="26" y="1345"/>
                </a:lnTo>
                <a:close/>
                <a:moveTo>
                  <a:pt x="26" y="1102"/>
                </a:moveTo>
                <a:lnTo>
                  <a:pt x="0" y="1102"/>
                </a:lnTo>
                <a:lnTo>
                  <a:pt x="0" y="979"/>
                </a:lnTo>
                <a:lnTo>
                  <a:pt x="26" y="979"/>
                </a:lnTo>
                <a:lnTo>
                  <a:pt x="26" y="1102"/>
                </a:lnTo>
                <a:close/>
                <a:moveTo>
                  <a:pt x="26" y="856"/>
                </a:moveTo>
                <a:lnTo>
                  <a:pt x="0" y="856"/>
                </a:lnTo>
                <a:lnTo>
                  <a:pt x="0" y="734"/>
                </a:lnTo>
                <a:lnTo>
                  <a:pt x="26" y="734"/>
                </a:lnTo>
                <a:lnTo>
                  <a:pt x="26" y="856"/>
                </a:lnTo>
                <a:close/>
                <a:moveTo>
                  <a:pt x="26" y="611"/>
                </a:moveTo>
                <a:lnTo>
                  <a:pt x="0" y="611"/>
                </a:lnTo>
                <a:lnTo>
                  <a:pt x="0" y="490"/>
                </a:lnTo>
                <a:lnTo>
                  <a:pt x="26" y="490"/>
                </a:lnTo>
                <a:lnTo>
                  <a:pt x="26" y="611"/>
                </a:lnTo>
                <a:close/>
                <a:moveTo>
                  <a:pt x="26" y="367"/>
                </a:moveTo>
                <a:lnTo>
                  <a:pt x="0" y="367"/>
                </a:lnTo>
                <a:lnTo>
                  <a:pt x="0" y="245"/>
                </a:lnTo>
                <a:lnTo>
                  <a:pt x="26" y="245"/>
                </a:lnTo>
                <a:lnTo>
                  <a:pt x="26" y="36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15" name="稻壳儿_刀客儿出品_7"/>
          <p:cNvSpPr>
            <a:spLocks noEditPoints="1"/>
          </p:cNvSpPr>
          <p:nvPr/>
        </p:nvSpPr>
        <p:spPr bwMode="auto">
          <a:xfrm>
            <a:off x="11122546" y="2926786"/>
            <a:ext cx="31701" cy="31701"/>
          </a:xfrm>
          <a:custGeom>
            <a:avLst/>
            <a:gdLst>
              <a:gd name="T0" fmla="*/ 78 w 78"/>
              <a:gd name="T1" fmla="*/ 0 h 78"/>
              <a:gd name="T2" fmla="*/ 78 w 78"/>
              <a:gd name="T3" fmla="*/ 65 h 78"/>
              <a:gd name="T4" fmla="*/ 52 w 78"/>
              <a:gd name="T5" fmla="*/ 65 h 78"/>
              <a:gd name="T6" fmla="*/ 52 w 78"/>
              <a:gd name="T7" fmla="*/ 0 h 78"/>
              <a:gd name="T8" fmla="*/ 78 w 78"/>
              <a:gd name="T9" fmla="*/ 0 h 78"/>
              <a:gd name="T10" fmla="*/ 78 w 78"/>
              <a:gd name="T11" fmla="*/ 65 h 78"/>
              <a:gd name="T12" fmla="*/ 78 w 78"/>
              <a:gd name="T13" fmla="*/ 78 h 78"/>
              <a:gd name="T14" fmla="*/ 65 w 78"/>
              <a:gd name="T15" fmla="*/ 78 h 78"/>
              <a:gd name="T16" fmla="*/ 65 w 78"/>
              <a:gd name="T17" fmla="*/ 65 h 78"/>
              <a:gd name="T18" fmla="*/ 78 w 78"/>
              <a:gd name="T19" fmla="*/ 65 h 78"/>
              <a:gd name="T20" fmla="*/ 65 w 78"/>
              <a:gd name="T21" fmla="*/ 78 h 78"/>
              <a:gd name="T22" fmla="*/ 0 w 78"/>
              <a:gd name="T23" fmla="*/ 78 h 78"/>
              <a:gd name="T24" fmla="*/ 0 w 78"/>
              <a:gd name="T25" fmla="*/ 52 h 78"/>
              <a:gd name="T26" fmla="*/ 65 w 78"/>
              <a:gd name="T27" fmla="*/ 52 h 78"/>
              <a:gd name="T28" fmla="*/ 65 w 78"/>
              <a:gd name="T29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8" h="78">
                <a:moveTo>
                  <a:pt x="78" y="0"/>
                </a:moveTo>
                <a:lnTo>
                  <a:pt x="78" y="65"/>
                </a:lnTo>
                <a:lnTo>
                  <a:pt x="52" y="65"/>
                </a:lnTo>
                <a:lnTo>
                  <a:pt x="52" y="0"/>
                </a:lnTo>
                <a:lnTo>
                  <a:pt x="78" y="0"/>
                </a:lnTo>
                <a:close/>
                <a:moveTo>
                  <a:pt x="78" y="65"/>
                </a:moveTo>
                <a:lnTo>
                  <a:pt x="78" y="78"/>
                </a:lnTo>
                <a:lnTo>
                  <a:pt x="65" y="78"/>
                </a:lnTo>
                <a:lnTo>
                  <a:pt x="65" y="65"/>
                </a:lnTo>
                <a:lnTo>
                  <a:pt x="78" y="65"/>
                </a:lnTo>
                <a:close/>
                <a:moveTo>
                  <a:pt x="65" y="78"/>
                </a:moveTo>
                <a:lnTo>
                  <a:pt x="0" y="78"/>
                </a:lnTo>
                <a:lnTo>
                  <a:pt x="0" y="52"/>
                </a:lnTo>
                <a:lnTo>
                  <a:pt x="65" y="52"/>
                </a:lnTo>
                <a:lnTo>
                  <a:pt x="65" y="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16" name="稻壳儿_刀客儿出品_8"/>
          <p:cNvSpPr>
            <a:spLocks noEditPoints="1"/>
          </p:cNvSpPr>
          <p:nvPr/>
        </p:nvSpPr>
        <p:spPr bwMode="auto">
          <a:xfrm>
            <a:off x="6044062" y="2947391"/>
            <a:ext cx="5032519" cy="11095"/>
          </a:xfrm>
          <a:custGeom>
            <a:avLst/>
            <a:gdLst>
              <a:gd name="T0" fmla="*/ 12701 w 12701"/>
              <a:gd name="T1" fmla="*/ 26 h 26"/>
              <a:gd name="T2" fmla="*/ 128 w 12701"/>
              <a:gd name="T3" fmla="*/ 0 h 26"/>
              <a:gd name="T4" fmla="*/ 257 w 12701"/>
              <a:gd name="T5" fmla="*/ 0 h 26"/>
              <a:gd name="T6" fmla="*/ 512 w 12701"/>
              <a:gd name="T7" fmla="*/ 26 h 26"/>
              <a:gd name="T8" fmla="*/ 512 w 12701"/>
              <a:gd name="T9" fmla="*/ 26 h 26"/>
              <a:gd name="T10" fmla="*/ 898 w 12701"/>
              <a:gd name="T11" fmla="*/ 26 h 26"/>
              <a:gd name="T12" fmla="*/ 1155 w 12701"/>
              <a:gd name="T13" fmla="*/ 0 h 26"/>
              <a:gd name="T14" fmla="*/ 1283 w 12701"/>
              <a:gd name="T15" fmla="*/ 0 h 26"/>
              <a:gd name="T16" fmla="*/ 1539 w 12701"/>
              <a:gd name="T17" fmla="*/ 26 h 26"/>
              <a:gd name="T18" fmla="*/ 1539 w 12701"/>
              <a:gd name="T19" fmla="*/ 26 h 26"/>
              <a:gd name="T20" fmla="*/ 1924 w 12701"/>
              <a:gd name="T21" fmla="*/ 26 h 26"/>
              <a:gd name="T22" fmla="*/ 2181 w 12701"/>
              <a:gd name="T23" fmla="*/ 0 h 26"/>
              <a:gd name="T24" fmla="*/ 2309 w 12701"/>
              <a:gd name="T25" fmla="*/ 0 h 26"/>
              <a:gd name="T26" fmla="*/ 2565 w 12701"/>
              <a:gd name="T27" fmla="*/ 26 h 26"/>
              <a:gd name="T28" fmla="*/ 2565 w 12701"/>
              <a:gd name="T29" fmla="*/ 26 h 26"/>
              <a:gd name="T30" fmla="*/ 2951 w 12701"/>
              <a:gd name="T31" fmla="*/ 26 h 26"/>
              <a:gd name="T32" fmla="*/ 3207 w 12701"/>
              <a:gd name="T33" fmla="*/ 0 h 26"/>
              <a:gd name="T34" fmla="*/ 3335 w 12701"/>
              <a:gd name="T35" fmla="*/ 0 h 26"/>
              <a:gd name="T36" fmla="*/ 3592 w 12701"/>
              <a:gd name="T37" fmla="*/ 26 h 26"/>
              <a:gd name="T38" fmla="*/ 3592 w 12701"/>
              <a:gd name="T39" fmla="*/ 26 h 26"/>
              <a:gd name="T40" fmla="*/ 3977 w 12701"/>
              <a:gd name="T41" fmla="*/ 26 h 26"/>
              <a:gd name="T42" fmla="*/ 4233 w 12701"/>
              <a:gd name="T43" fmla="*/ 0 h 26"/>
              <a:gd name="T44" fmla="*/ 4361 w 12701"/>
              <a:gd name="T45" fmla="*/ 0 h 26"/>
              <a:gd name="T46" fmla="*/ 4618 w 12701"/>
              <a:gd name="T47" fmla="*/ 26 h 26"/>
              <a:gd name="T48" fmla="*/ 4618 w 12701"/>
              <a:gd name="T49" fmla="*/ 26 h 26"/>
              <a:gd name="T50" fmla="*/ 5004 w 12701"/>
              <a:gd name="T51" fmla="*/ 26 h 26"/>
              <a:gd name="T52" fmla="*/ 5259 w 12701"/>
              <a:gd name="T53" fmla="*/ 0 h 26"/>
              <a:gd name="T54" fmla="*/ 5388 w 12701"/>
              <a:gd name="T55" fmla="*/ 0 h 26"/>
              <a:gd name="T56" fmla="*/ 5645 w 12701"/>
              <a:gd name="T57" fmla="*/ 26 h 26"/>
              <a:gd name="T58" fmla="*/ 5645 w 12701"/>
              <a:gd name="T59" fmla="*/ 26 h 26"/>
              <a:gd name="T60" fmla="*/ 6029 w 12701"/>
              <a:gd name="T61" fmla="*/ 26 h 26"/>
              <a:gd name="T62" fmla="*/ 6286 w 12701"/>
              <a:gd name="T63" fmla="*/ 0 h 26"/>
              <a:gd name="T64" fmla="*/ 6414 w 12701"/>
              <a:gd name="T65" fmla="*/ 0 h 26"/>
              <a:gd name="T66" fmla="*/ 6671 w 12701"/>
              <a:gd name="T67" fmla="*/ 26 h 26"/>
              <a:gd name="T68" fmla="*/ 6671 w 12701"/>
              <a:gd name="T69" fmla="*/ 26 h 26"/>
              <a:gd name="T70" fmla="*/ 7056 w 12701"/>
              <a:gd name="T71" fmla="*/ 26 h 26"/>
              <a:gd name="T72" fmla="*/ 7312 w 12701"/>
              <a:gd name="T73" fmla="*/ 0 h 26"/>
              <a:gd name="T74" fmla="*/ 7441 w 12701"/>
              <a:gd name="T75" fmla="*/ 0 h 26"/>
              <a:gd name="T76" fmla="*/ 7698 w 12701"/>
              <a:gd name="T77" fmla="*/ 26 h 26"/>
              <a:gd name="T78" fmla="*/ 7698 w 12701"/>
              <a:gd name="T79" fmla="*/ 26 h 26"/>
              <a:gd name="T80" fmla="*/ 8082 w 12701"/>
              <a:gd name="T81" fmla="*/ 26 h 26"/>
              <a:gd name="T82" fmla="*/ 8339 w 12701"/>
              <a:gd name="T83" fmla="*/ 0 h 26"/>
              <a:gd name="T84" fmla="*/ 8467 w 12701"/>
              <a:gd name="T85" fmla="*/ 0 h 26"/>
              <a:gd name="T86" fmla="*/ 8724 w 12701"/>
              <a:gd name="T87" fmla="*/ 26 h 26"/>
              <a:gd name="T88" fmla="*/ 8724 w 12701"/>
              <a:gd name="T89" fmla="*/ 26 h 26"/>
              <a:gd name="T90" fmla="*/ 9108 w 12701"/>
              <a:gd name="T91" fmla="*/ 26 h 26"/>
              <a:gd name="T92" fmla="*/ 9365 w 12701"/>
              <a:gd name="T93" fmla="*/ 0 h 26"/>
              <a:gd name="T94" fmla="*/ 9494 w 12701"/>
              <a:gd name="T95" fmla="*/ 0 h 26"/>
              <a:gd name="T96" fmla="*/ 9751 w 12701"/>
              <a:gd name="T97" fmla="*/ 26 h 26"/>
              <a:gd name="T98" fmla="*/ 9751 w 12701"/>
              <a:gd name="T99" fmla="*/ 26 h 26"/>
              <a:gd name="T100" fmla="*/ 10135 w 12701"/>
              <a:gd name="T101" fmla="*/ 26 h 26"/>
              <a:gd name="T102" fmla="*/ 10392 w 12701"/>
              <a:gd name="T103" fmla="*/ 0 h 26"/>
              <a:gd name="T104" fmla="*/ 10520 w 12701"/>
              <a:gd name="T105" fmla="*/ 0 h 26"/>
              <a:gd name="T106" fmla="*/ 10776 w 12701"/>
              <a:gd name="T107" fmla="*/ 26 h 26"/>
              <a:gd name="T108" fmla="*/ 10776 w 12701"/>
              <a:gd name="T109" fmla="*/ 26 h 26"/>
              <a:gd name="T110" fmla="*/ 11161 w 12701"/>
              <a:gd name="T111" fmla="*/ 26 h 26"/>
              <a:gd name="T112" fmla="*/ 11418 w 12701"/>
              <a:gd name="T113" fmla="*/ 0 h 26"/>
              <a:gd name="T114" fmla="*/ 11547 w 12701"/>
              <a:gd name="T115" fmla="*/ 0 h 26"/>
              <a:gd name="T116" fmla="*/ 11803 w 12701"/>
              <a:gd name="T117" fmla="*/ 26 h 26"/>
              <a:gd name="T118" fmla="*/ 11803 w 12701"/>
              <a:gd name="T119" fmla="*/ 26 h 26"/>
              <a:gd name="T120" fmla="*/ 12188 w 12701"/>
              <a:gd name="T121" fmla="*/ 26 h 26"/>
              <a:gd name="T122" fmla="*/ 12445 w 12701"/>
              <a:gd name="T123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701" h="26">
                <a:moveTo>
                  <a:pt x="12573" y="26"/>
                </a:moveTo>
                <a:lnTo>
                  <a:pt x="12573" y="0"/>
                </a:lnTo>
                <a:lnTo>
                  <a:pt x="12701" y="0"/>
                </a:lnTo>
                <a:lnTo>
                  <a:pt x="12701" y="26"/>
                </a:lnTo>
                <a:lnTo>
                  <a:pt x="12573" y="26"/>
                </a:lnTo>
                <a:close/>
                <a:moveTo>
                  <a:pt x="0" y="26"/>
                </a:moveTo>
                <a:lnTo>
                  <a:pt x="0" y="0"/>
                </a:lnTo>
                <a:lnTo>
                  <a:pt x="128" y="0"/>
                </a:lnTo>
                <a:lnTo>
                  <a:pt x="128" y="26"/>
                </a:lnTo>
                <a:lnTo>
                  <a:pt x="0" y="26"/>
                </a:lnTo>
                <a:close/>
                <a:moveTo>
                  <a:pt x="257" y="26"/>
                </a:moveTo>
                <a:lnTo>
                  <a:pt x="257" y="0"/>
                </a:lnTo>
                <a:lnTo>
                  <a:pt x="384" y="0"/>
                </a:lnTo>
                <a:lnTo>
                  <a:pt x="384" y="26"/>
                </a:lnTo>
                <a:lnTo>
                  <a:pt x="257" y="26"/>
                </a:lnTo>
                <a:close/>
                <a:moveTo>
                  <a:pt x="512" y="26"/>
                </a:moveTo>
                <a:lnTo>
                  <a:pt x="512" y="0"/>
                </a:lnTo>
                <a:lnTo>
                  <a:pt x="641" y="0"/>
                </a:lnTo>
                <a:lnTo>
                  <a:pt x="641" y="26"/>
                </a:lnTo>
                <a:lnTo>
                  <a:pt x="512" y="26"/>
                </a:lnTo>
                <a:close/>
                <a:moveTo>
                  <a:pt x="769" y="26"/>
                </a:moveTo>
                <a:lnTo>
                  <a:pt x="769" y="0"/>
                </a:lnTo>
                <a:lnTo>
                  <a:pt x="898" y="0"/>
                </a:lnTo>
                <a:lnTo>
                  <a:pt x="898" y="26"/>
                </a:lnTo>
                <a:lnTo>
                  <a:pt x="769" y="26"/>
                </a:lnTo>
                <a:close/>
                <a:moveTo>
                  <a:pt x="1026" y="26"/>
                </a:moveTo>
                <a:lnTo>
                  <a:pt x="1026" y="0"/>
                </a:lnTo>
                <a:lnTo>
                  <a:pt x="1155" y="0"/>
                </a:lnTo>
                <a:lnTo>
                  <a:pt x="1155" y="26"/>
                </a:lnTo>
                <a:lnTo>
                  <a:pt x="1026" y="26"/>
                </a:lnTo>
                <a:close/>
                <a:moveTo>
                  <a:pt x="1283" y="26"/>
                </a:moveTo>
                <a:lnTo>
                  <a:pt x="1283" y="0"/>
                </a:lnTo>
                <a:lnTo>
                  <a:pt x="1410" y="0"/>
                </a:lnTo>
                <a:lnTo>
                  <a:pt x="1410" y="26"/>
                </a:lnTo>
                <a:lnTo>
                  <a:pt x="1283" y="26"/>
                </a:lnTo>
                <a:close/>
                <a:moveTo>
                  <a:pt x="1539" y="26"/>
                </a:moveTo>
                <a:lnTo>
                  <a:pt x="1539" y="0"/>
                </a:lnTo>
                <a:lnTo>
                  <a:pt x="1667" y="0"/>
                </a:lnTo>
                <a:lnTo>
                  <a:pt x="1667" y="26"/>
                </a:lnTo>
                <a:lnTo>
                  <a:pt x="1539" y="26"/>
                </a:lnTo>
                <a:close/>
                <a:moveTo>
                  <a:pt x="1796" y="26"/>
                </a:moveTo>
                <a:lnTo>
                  <a:pt x="1796" y="0"/>
                </a:lnTo>
                <a:lnTo>
                  <a:pt x="1924" y="0"/>
                </a:lnTo>
                <a:lnTo>
                  <a:pt x="1924" y="26"/>
                </a:lnTo>
                <a:lnTo>
                  <a:pt x="1796" y="26"/>
                </a:lnTo>
                <a:close/>
                <a:moveTo>
                  <a:pt x="2053" y="26"/>
                </a:moveTo>
                <a:lnTo>
                  <a:pt x="2053" y="0"/>
                </a:lnTo>
                <a:lnTo>
                  <a:pt x="2181" y="0"/>
                </a:lnTo>
                <a:lnTo>
                  <a:pt x="2181" y="26"/>
                </a:lnTo>
                <a:lnTo>
                  <a:pt x="2053" y="26"/>
                </a:lnTo>
                <a:close/>
                <a:moveTo>
                  <a:pt x="2309" y="26"/>
                </a:moveTo>
                <a:lnTo>
                  <a:pt x="2309" y="0"/>
                </a:lnTo>
                <a:lnTo>
                  <a:pt x="2437" y="0"/>
                </a:lnTo>
                <a:lnTo>
                  <a:pt x="2437" y="26"/>
                </a:lnTo>
                <a:lnTo>
                  <a:pt x="2309" y="26"/>
                </a:lnTo>
                <a:close/>
                <a:moveTo>
                  <a:pt x="2565" y="26"/>
                </a:moveTo>
                <a:lnTo>
                  <a:pt x="2565" y="0"/>
                </a:lnTo>
                <a:lnTo>
                  <a:pt x="2694" y="0"/>
                </a:lnTo>
                <a:lnTo>
                  <a:pt x="2694" y="26"/>
                </a:lnTo>
                <a:lnTo>
                  <a:pt x="2565" y="26"/>
                </a:lnTo>
                <a:close/>
                <a:moveTo>
                  <a:pt x="2822" y="26"/>
                </a:moveTo>
                <a:lnTo>
                  <a:pt x="2822" y="0"/>
                </a:lnTo>
                <a:lnTo>
                  <a:pt x="2951" y="0"/>
                </a:lnTo>
                <a:lnTo>
                  <a:pt x="2951" y="26"/>
                </a:lnTo>
                <a:lnTo>
                  <a:pt x="2822" y="26"/>
                </a:lnTo>
                <a:close/>
                <a:moveTo>
                  <a:pt x="3079" y="26"/>
                </a:moveTo>
                <a:lnTo>
                  <a:pt x="3079" y="0"/>
                </a:lnTo>
                <a:lnTo>
                  <a:pt x="3207" y="0"/>
                </a:lnTo>
                <a:lnTo>
                  <a:pt x="3207" y="26"/>
                </a:lnTo>
                <a:lnTo>
                  <a:pt x="3079" y="26"/>
                </a:lnTo>
                <a:close/>
                <a:moveTo>
                  <a:pt x="3335" y="26"/>
                </a:moveTo>
                <a:lnTo>
                  <a:pt x="3335" y="0"/>
                </a:lnTo>
                <a:lnTo>
                  <a:pt x="3463" y="0"/>
                </a:lnTo>
                <a:lnTo>
                  <a:pt x="3463" y="26"/>
                </a:lnTo>
                <a:lnTo>
                  <a:pt x="3335" y="26"/>
                </a:lnTo>
                <a:close/>
                <a:moveTo>
                  <a:pt x="3592" y="26"/>
                </a:moveTo>
                <a:lnTo>
                  <a:pt x="3592" y="0"/>
                </a:lnTo>
                <a:lnTo>
                  <a:pt x="3720" y="0"/>
                </a:lnTo>
                <a:lnTo>
                  <a:pt x="3720" y="26"/>
                </a:lnTo>
                <a:lnTo>
                  <a:pt x="3592" y="26"/>
                </a:lnTo>
                <a:close/>
                <a:moveTo>
                  <a:pt x="3849" y="26"/>
                </a:moveTo>
                <a:lnTo>
                  <a:pt x="3849" y="0"/>
                </a:lnTo>
                <a:lnTo>
                  <a:pt x="3977" y="0"/>
                </a:lnTo>
                <a:lnTo>
                  <a:pt x="3977" y="26"/>
                </a:lnTo>
                <a:lnTo>
                  <a:pt x="3849" y="26"/>
                </a:lnTo>
                <a:close/>
                <a:moveTo>
                  <a:pt x="4106" y="26"/>
                </a:moveTo>
                <a:lnTo>
                  <a:pt x="4106" y="0"/>
                </a:lnTo>
                <a:lnTo>
                  <a:pt x="4233" y="0"/>
                </a:lnTo>
                <a:lnTo>
                  <a:pt x="4233" y="26"/>
                </a:lnTo>
                <a:lnTo>
                  <a:pt x="4106" y="26"/>
                </a:lnTo>
                <a:close/>
                <a:moveTo>
                  <a:pt x="4361" y="26"/>
                </a:moveTo>
                <a:lnTo>
                  <a:pt x="4361" y="0"/>
                </a:lnTo>
                <a:lnTo>
                  <a:pt x="4490" y="0"/>
                </a:lnTo>
                <a:lnTo>
                  <a:pt x="4490" y="26"/>
                </a:lnTo>
                <a:lnTo>
                  <a:pt x="4361" y="26"/>
                </a:lnTo>
                <a:close/>
                <a:moveTo>
                  <a:pt x="4618" y="26"/>
                </a:moveTo>
                <a:lnTo>
                  <a:pt x="4618" y="0"/>
                </a:lnTo>
                <a:lnTo>
                  <a:pt x="4747" y="0"/>
                </a:lnTo>
                <a:lnTo>
                  <a:pt x="4747" y="26"/>
                </a:lnTo>
                <a:lnTo>
                  <a:pt x="4618" y="26"/>
                </a:lnTo>
                <a:close/>
                <a:moveTo>
                  <a:pt x="4875" y="26"/>
                </a:moveTo>
                <a:lnTo>
                  <a:pt x="4875" y="0"/>
                </a:lnTo>
                <a:lnTo>
                  <a:pt x="5004" y="0"/>
                </a:lnTo>
                <a:lnTo>
                  <a:pt x="5004" y="26"/>
                </a:lnTo>
                <a:lnTo>
                  <a:pt x="4875" y="26"/>
                </a:lnTo>
                <a:close/>
                <a:moveTo>
                  <a:pt x="5131" y="26"/>
                </a:moveTo>
                <a:lnTo>
                  <a:pt x="5131" y="0"/>
                </a:lnTo>
                <a:lnTo>
                  <a:pt x="5259" y="0"/>
                </a:lnTo>
                <a:lnTo>
                  <a:pt x="5259" y="26"/>
                </a:lnTo>
                <a:lnTo>
                  <a:pt x="5131" y="26"/>
                </a:lnTo>
                <a:close/>
                <a:moveTo>
                  <a:pt x="5388" y="26"/>
                </a:moveTo>
                <a:lnTo>
                  <a:pt x="5388" y="0"/>
                </a:lnTo>
                <a:lnTo>
                  <a:pt x="5516" y="0"/>
                </a:lnTo>
                <a:lnTo>
                  <a:pt x="5516" y="26"/>
                </a:lnTo>
                <a:lnTo>
                  <a:pt x="5388" y="26"/>
                </a:lnTo>
                <a:close/>
                <a:moveTo>
                  <a:pt x="5645" y="26"/>
                </a:moveTo>
                <a:lnTo>
                  <a:pt x="5645" y="0"/>
                </a:lnTo>
                <a:lnTo>
                  <a:pt x="5773" y="0"/>
                </a:lnTo>
                <a:lnTo>
                  <a:pt x="5773" y="26"/>
                </a:lnTo>
                <a:lnTo>
                  <a:pt x="5645" y="26"/>
                </a:lnTo>
                <a:close/>
                <a:moveTo>
                  <a:pt x="5902" y="26"/>
                </a:moveTo>
                <a:lnTo>
                  <a:pt x="5902" y="0"/>
                </a:lnTo>
                <a:lnTo>
                  <a:pt x="6029" y="0"/>
                </a:lnTo>
                <a:lnTo>
                  <a:pt x="6029" y="26"/>
                </a:lnTo>
                <a:lnTo>
                  <a:pt x="5902" y="26"/>
                </a:lnTo>
                <a:close/>
                <a:moveTo>
                  <a:pt x="6157" y="26"/>
                </a:moveTo>
                <a:lnTo>
                  <a:pt x="6157" y="0"/>
                </a:lnTo>
                <a:lnTo>
                  <a:pt x="6286" y="0"/>
                </a:lnTo>
                <a:lnTo>
                  <a:pt x="6286" y="26"/>
                </a:lnTo>
                <a:lnTo>
                  <a:pt x="6157" y="26"/>
                </a:lnTo>
                <a:close/>
                <a:moveTo>
                  <a:pt x="6414" y="26"/>
                </a:moveTo>
                <a:lnTo>
                  <a:pt x="6414" y="0"/>
                </a:lnTo>
                <a:lnTo>
                  <a:pt x="6543" y="0"/>
                </a:lnTo>
                <a:lnTo>
                  <a:pt x="6543" y="26"/>
                </a:lnTo>
                <a:lnTo>
                  <a:pt x="6414" y="26"/>
                </a:lnTo>
                <a:close/>
                <a:moveTo>
                  <a:pt x="6671" y="26"/>
                </a:moveTo>
                <a:lnTo>
                  <a:pt x="6671" y="0"/>
                </a:lnTo>
                <a:lnTo>
                  <a:pt x="6800" y="0"/>
                </a:lnTo>
                <a:lnTo>
                  <a:pt x="6800" y="26"/>
                </a:lnTo>
                <a:lnTo>
                  <a:pt x="6671" y="26"/>
                </a:lnTo>
                <a:close/>
                <a:moveTo>
                  <a:pt x="6928" y="26"/>
                </a:moveTo>
                <a:lnTo>
                  <a:pt x="6928" y="0"/>
                </a:lnTo>
                <a:lnTo>
                  <a:pt x="7056" y="0"/>
                </a:lnTo>
                <a:lnTo>
                  <a:pt x="7056" y="26"/>
                </a:lnTo>
                <a:lnTo>
                  <a:pt x="6928" y="26"/>
                </a:lnTo>
                <a:close/>
                <a:moveTo>
                  <a:pt x="7184" y="26"/>
                </a:moveTo>
                <a:lnTo>
                  <a:pt x="7184" y="0"/>
                </a:lnTo>
                <a:lnTo>
                  <a:pt x="7312" y="0"/>
                </a:lnTo>
                <a:lnTo>
                  <a:pt x="7312" y="26"/>
                </a:lnTo>
                <a:lnTo>
                  <a:pt x="7184" y="26"/>
                </a:lnTo>
                <a:close/>
                <a:moveTo>
                  <a:pt x="7441" y="26"/>
                </a:moveTo>
                <a:lnTo>
                  <a:pt x="7441" y="0"/>
                </a:lnTo>
                <a:lnTo>
                  <a:pt x="7569" y="0"/>
                </a:lnTo>
                <a:lnTo>
                  <a:pt x="7569" y="26"/>
                </a:lnTo>
                <a:lnTo>
                  <a:pt x="7441" y="26"/>
                </a:lnTo>
                <a:close/>
                <a:moveTo>
                  <a:pt x="7698" y="26"/>
                </a:moveTo>
                <a:lnTo>
                  <a:pt x="7698" y="0"/>
                </a:lnTo>
                <a:lnTo>
                  <a:pt x="7826" y="0"/>
                </a:lnTo>
                <a:lnTo>
                  <a:pt x="7826" y="26"/>
                </a:lnTo>
                <a:lnTo>
                  <a:pt x="7698" y="26"/>
                </a:lnTo>
                <a:close/>
                <a:moveTo>
                  <a:pt x="7954" y="26"/>
                </a:moveTo>
                <a:lnTo>
                  <a:pt x="7954" y="0"/>
                </a:lnTo>
                <a:lnTo>
                  <a:pt x="8082" y="0"/>
                </a:lnTo>
                <a:lnTo>
                  <a:pt x="8082" y="26"/>
                </a:lnTo>
                <a:lnTo>
                  <a:pt x="7954" y="26"/>
                </a:lnTo>
                <a:close/>
                <a:moveTo>
                  <a:pt x="8210" y="26"/>
                </a:moveTo>
                <a:lnTo>
                  <a:pt x="8210" y="0"/>
                </a:lnTo>
                <a:lnTo>
                  <a:pt x="8339" y="0"/>
                </a:lnTo>
                <a:lnTo>
                  <a:pt x="8339" y="26"/>
                </a:lnTo>
                <a:lnTo>
                  <a:pt x="8210" y="26"/>
                </a:lnTo>
                <a:close/>
                <a:moveTo>
                  <a:pt x="8467" y="26"/>
                </a:moveTo>
                <a:lnTo>
                  <a:pt x="8467" y="0"/>
                </a:lnTo>
                <a:lnTo>
                  <a:pt x="8596" y="0"/>
                </a:lnTo>
                <a:lnTo>
                  <a:pt x="8596" y="26"/>
                </a:lnTo>
                <a:lnTo>
                  <a:pt x="8467" y="26"/>
                </a:lnTo>
                <a:close/>
                <a:moveTo>
                  <a:pt x="8724" y="26"/>
                </a:moveTo>
                <a:lnTo>
                  <a:pt x="8724" y="0"/>
                </a:lnTo>
                <a:lnTo>
                  <a:pt x="8852" y="0"/>
                </a:lnTo>
                <a:lnTo>
                  <a:pt x="8852" y="26"/>
                </a:lnTo>
                <a:lnTo>
                  <a:pt x="8724" y="26"/>
                </a:lnTo>
                <a:close/>
                <a:moveTo>
                  <a:pt x="8980" y="26"/>
                </a:moveTo>
                <a:lnTo>
                  <a:pt x="8980" y="0"/>
                </a:lnTo>
                <a:lnTo>
                  <a:pt x="9108" y="0"/>
                </a:lnTo>
                <a:lnTo>
                  <a:pt x="9108" y="26"/>
                </a:lnTo>
                <a:lnTo>
                  <a:pt x="8980" y="26"/>
                </a:lnTo>
                <a:close/>
                <a:moveTo>
                  <a:pt x="9237" y="26"/>
                </a:moveTo>
                <a:lnTo>
                  <a:pt x="9237" y="0"/>
                </a:lnTo>
                <a:lnTo>
                  <a:pt x="9365" y="0"/>
                </a:lnTo>
                <a:lnTo>
                  <a:pt x="9365" y="26"/>
                </a:lnTo>
                <a:lnTo>
                  <a:pt x="9237" y="26"/>
                </a:lnTo>
                <a:close/>
                <a:moveTo>
                  <a:pt x="9494" y="26"/>
                </a:moveTo>
                <a:lnTo>
                  <a:pt x="9494" y="0"/>
                </a:lnTo>
                <a:lnTo>
                  <a:pt x="9622" y="0"/>
                </a:lnTo>
                <a:lnTo>
                  <a:pt x="9622" y="26"/>
                </a:lnTo>
                <a:lnTo>
                  <a:pt x="9494" y="26"/>
                </a:lnTo>
                <a:close/>
                <a:moveTo>
                  <a:pt x="9751" y="26"/>
                </a:moveTo>
                <a:lnTo>
                  <a:pt x="9751" y="0"/>
                </a:lnTo>
                <a:lnTo>
                  <a:pt x="9878" y="0"/>
                </a:lnTo>
                <a:lnTo>
                  <a:pt x="9878" y="26"/>
                </a:lnTo>
                <a:lnTo>
                  <a:pt x="9751" y="26"/>
                </a:lnTo>
                <a:close/>
                <a:moveTo>
                  <a:pt x="10006" y="26"/>
                </a:moveTo>
                <a:lnTo>
                  <a:pt x="10006" y="0"/>
                </a:lnTo>
                <a:lnTo>
                  <a:pt x="10135" y="0"/>
                </a:lnTo>
                <a:lnTo>
                  <a:pt x="10135" y="26"/>
                </a:lnTo>
                <a:lnTo>
                  <a:pt x="10006" y="26"/>
                </a:lnTo>
                <a:close/>
                <a:moveTo>
                  <a:pt x="10263" y="26"/>
                </a:moveTo>
                <a:lnTo>
                  <a:pt x="10263" y="0"/>
                </a:lnTo>
                <a:lnTo>
                  <a:pt x="10392" y="0"/>
                </a:lnTo>
                <a:lnTo>
                  <a:pt x="10392" y="26"/>
                </a:lnTo>
                <a:lnTo>
                  <a:pt x="10263" y="26"/>
                </a:lnTo>
                <a:close/>
                <a:moveTo>
                  <a:pt x="10520" y="26"/>
                </a:moveTo>
                <a:lnTo>
                  <a:pt x="10520" y="0"/>
                </a:lnTo>
                <a:lnTo>
                  <a:pt x="10649" y="0"/>
                </a:lnTo>
                <a:lnTo>
                  <a:pt x="10649" y="26"/>
                </a:lnTo>
                <a:lnTo>
                  <a:pt x="10520" y="26"/>
                </a:lnTo>
                <a:close/>
                <a:moveTo>
                  <a:pt x="10776" y="26"/>
                </a:moveTo>
                <a:lnTo>
                  <a:pt x="10776" y="0"/>
                </a:lnTo>
                <a:lnTo>
                  <a:pt x="10904" y="0"/>
                </a:lnTo>
                <a:lnTo>
                  <a:pt x="10904" y="26"/>
                </a:lnTo>
                <a:lnTo>
                  <a:pt x="10776" y="26"/>
                </a:lnTo>
                <a:close/>
                <a:moveTo>
                  <a:pt x="11033" y="26"/>
                </a:moveTo>
                <a:lnTo>
                  <a:pt x="11033" y="0"/>
                </a:lnTo>
                <a:lnTo>
                  <a:pt x="11161" y="0"/>
                </a:lnTo>
                <a:lnTo>
                  <a:pt x="11161" y="26"/>
                </a:lnTo>
                <a:lnTo>
                  <a:pt x="11033" y="26"/>
                </a:lnTo>
                <a:close/>
                <a:moveTo>
                  <a:pt x="11290" y="26"/>
                </a:moveTo>
                <a:lnTo>
                  <a:pt x="11290" y="0"/>
                </a:lnTo>
                <a:lnTo>
                  <a:pt x="11418" y="0"/>
                </a:lnTo>
                <a:lnTo>
                  <a:pt x="11418" y="26"/>
                </a:lnTo>
                <a:lnTo>
                  <a:pt x="11290" y="26"/>
                </a:lnTo>
                <a:close/>
                <a:moveTo>
                  <a:pt x="11547" y="26"/>
                </a:moveTo>
                <a:lnTo>
                  <a:pt x="11547" y="0"/>
                </a:lnTo>
                <a:lnTo>
                  <a:pt x="11674" y="0"/>
                </a:lnTo>
                <a:lnTo>
                  <a:pt x="11674" y="26"/>
                </a:lnTo>
                <a:lnTo>
                  <a:pt x="11547" y="26"/>
                </a:lnTo>
                <a:close/>
                <a:moveTo>
                  <a:pt x="11803" y="26"/>
                </a:moveTo>
                <a:lnTo>
                  <a:pt x="11803" y="0"/>
                </a:lnTo>
                <a:lnTo>
                  <a:pt x="11931" y="0"/>
                </a:lnTo>
                <a:lnTo>
                  <a:pt x="11931" y="26"/>
                </a:lnTo>
                <a:lnTo>
                  <a:pt x="11803" y="26"/>
                </a:lnTo>
                <a:close/>
                <a:moveTo>
                  <a:pt x="12059" y="26"/>
                </a:moveTo>
                <a:lnTo>
                  <a:pt x="12059" y="0"/>
                </a:lnTo>
                <a:lnTo>
                  <a:pt x="12188" y="0"/>
                </a:lnTo>
                <a:lnTo>
                  <a:pt x="12188" y="26"/>
                </a:lnTo>
                <a:lnTo>
                  <a:pt x="12059" y="26"/>
                </a:lnTo>
                <a:close/>
                <a:moveTo>
                  <a:pt x="12316" y="26"/>
                </a:moveTo>
                <a:lnTo>
                  <a:pt x="12316" y="0"/>
                </a:lnTo>
                <a:lnTo>
                  <a:pt x="12445" y="0"/>
                </a:lnTo>
                <a:lnTo>
                  <a:pt x="12445" y="26"/>
                </a:lnTo>
                <a:lnTo>
                  <a:pt x="12316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18" name="稻壳儿_刀客儿出品_10"/>
          <p:cNvSpPr>
            <a:spLocks noEditPoints="1"/>
          </p:cNvSpPr>
          <p:nvPr/>
        </p:nvSpPr>
        <p:spPr bwMode="auto">
          <a:xfrm>
            <a:off x="5530505" y="3630546"/>
            <a:ext cx="464418" cy="439058"/>
          </a:xfrm>
          <a:custGeom>
            <a:avLst/>
            <a:gdLst>
              <a:gd name="T0" fmla="*/ 874 w 980"/>
              <a:gd name="T1" fmla="*/ 892 h 980"/>
              <a:gd name="T2" fmla="*/ 892 w 980"/>
              <a:gd name="T3" fmla="*/ 875 h 980"/>
              <a:gd name="T4" fmla="*/ 980 w 980"/>
              <a:gd name="T5" fmla="*/ 962 h 980"/>
              <a:gd name="T6" fmla="*/ 962 w 980"/>
              <a:gd name="T7" fmla="*/ 980 h 980"/>
              <a:gd name="T8" fmla="*/ 874 w 980"/>
              <a:gd name="T9" fmla="*/ 892 h 980"/>
              <a:gd name="T10" fmla="*/ 0 w 980"/>
              <a:gd name="T11" fmla="*/ 19 h 980"/>
              <a:gd name="T12" fmla="*/ 19 w 980"/>
              <a:gd name="T13" fmla="*/ 0 h 980"/>
              <a:gd name="T14" fmla="*/ 106 w 980"/>
              <a:gd name="T15" fmla="*/ 87 h 980"/>
              <a:gd name="T16" fmla="*/ 88 w 980"/>
              <a:gd name="T17" fmla="*/ 106 h 980"/>
              <a:gd name="T18" fmla="*/ 0 w 980"/>
              <a:gd name="T19" fmla="*/ 19 h 980"/>
              <a:gd name="T20" fmla="*/ 175 w 980"/>
              <a:gd name="T21" fmla="*/ 194 h 980"/>
              <a:gd name="T22" fmla="*/ 194 w 980"/>
              <a:gd name="T23" fmla="*/ 176 h 980"/>
              <a:gd name="T24" fmla="*/ 281 w 980"/>
              <a:gd name="T25" fmla="*/ 263 h 980"/>
              <a:gd name="T26" fmla="*/ 263 w 980"/>
              <a:gd name="T27" fmla="*/ 281 h 980"/>
              <a:gd name="T28" fmla="*/ 175 w 980"/>
              <a:gd name="T29" fmla="*/ 194 h 980"/>
              <a:gd name="T30" fmla="*/ 350 w 980"/>
              <a:gd name="T31" fmla="*/ 368 h 980"/>
              <a:gd name="T32" fmla="*/ 368 w 980"/>
              <a:gd name="T33" fmla="*/ 350 h 980"/>
              <a:gd name="T34" fmla="*/ 455 w 980"/>
              <a:gd name="T35" fmla="*/ 438 h 980"/>
              <a:gd name="T36" fmla="*/ 438 w 980"/>
              <a:gd name="T37" fmla="*/ 455 h 980"/>
              <a:gd name="T38" fmla="*/ 350 w 980"/>
              <a:gd name="T39" fmla="*/ 368 h 980"/>
              <a:gd name="T40" fmla="*/ 525 w 980"/>
              <a:gd name="T41" fmla="*/ 542 h 980"/>
              <a:gd name="T42" fmla="*/ 542 w 980"/>
              <a:gd name="T43" fmla="*/ 525 h 980"/>
              <a:gd name="T44" fmla="*/ 631 w 980"/>
              <a:gd name="T45" fmla="*/ 612 h 980"/>
              <a:gd name="T46" fmla="*/ 612 w 980"/>
              <a:gd name="T47" fmla="*/ 631 h 980"/>
              <a:gd name="T48" fmla="*/ 525 w 980"/>
              <a:gd name="T49" fmla="*/ 542 h 980"/>
              <a:gd name="T50" fmla="*/ 699 w 980"/>
              <a:gd name="T51" fmla="*/ 718 h 980"/>
              <a:gd name="T52" fmla="*/ 718 w 980"/>
              <a:gd name="T53" fmla="*/ 699 h 980"/>
              <a:gd name="T54" fmla="*/ 805 w 980"/>
              <a:gd name="T55" fmla="*/ 786 h 980"/>
              <a:gd name="T56" fmla="*/ 786 w 980"/>
              <a:gd name="T57" fmla="*/ 805 h 980"/>
              <a:gd name="T58" fmla="*/ 699 w 980"/>
              <a:gd name="T59" fmla="*/ 718 h 9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80" h="980">
                <a:moveTo>
                  <a:pt x="874" y="892"/>
                </a:moveTo>
                <a:lnTo>
                  <a:pt x="892" y="875"/>
                </a:lnTo>
                <a:lnTo>
                  <a:pt x="980" y="962"/>
                </a:lnTo>
                <a:lnTo>
                  <a:pt x="962" y="980"/>
                </a:lnTo>
                <a:lnTo>
                  <a:pt x="874" y="892"/>
                </a:lnTo>
                <a:close/>
                <a:moveTo>
                  <a:pt x="0" y="19"/>
                </a:moveTo>
                <a:lnTo>
                  <a:pt x="19" y="0"/>
                </a:lnTo>
                <a:lnTo>
                  <a:pt x="106" y="87"/>
                </a:lnTo>
                <a:lnTo>
                  <a:pt x="88" y="106"/>
                </a:lnTo>
                <a:lnTo>
                  <a:pt x="0" y="19"/>
                </a:lnTo>
                <a:close/>
                <a:moveTo>
                  <a:pt x="175" y="194"/>
                </a:moveTo>
                <a:lnTo>
                  <a:pt x="194" y="176"/>
                </a:lnTo>
                <a:lnTo>
                  <a:pt x="281" y="263"/>
                </a:lnTo>
                <a:lnTo>
                  <a:pt x="263" y="281"/>
                </a:lnTo>
                <a:lnTo>
                  <a:pt x="175" y="194"/>
                </a:lnTo>
                <a:close/>
                <a:moveTo>
                  <a:pt x="350" y="368"/>
                </a:moveTo>
                <a:lnTo>
                  <a:pt x="368" y="350"/>
                </a:lnTo>
                <a:lnTo>
                  <a:pt x="455" y="438"/>
                </a:lnTo>
                <a:lnTo>
                  <a:pt x="438" y="455"/>
                </a:lnTo>
                <a:lnTo>
                  <a:pt x="350" y="368"/>
                </a:lnTo>
                <a:close/>
                <a:moveTo>
                  <a:pt x="525" y="542"/>
                </a:moveTo>
                <a:lnTo>
                  <a:pt x="542" y="525"/>
                </a:lnTo>
                <a:lnTo>
                  <a:pt x="631" y="612"/>
                </a:lnTo>
                <a:lnTo>
                  <a:pt x="612" y="631"/>
                </a:lnTo>
                <a:lnTo>
                  <a:pt x="525" y="542"/>
                </a:lnTo>
                <a:close/>
                <a:moveTo>
                  <a:pt x="699" y="718"/>
                </a:moveTo>
                <a:lnTo>
                  <a:pt x="718" y="699"/>
                </a:lnTo>
                <a:lnTo>
                  <a:pt x="805" y="786"/>
                </a:lnTo>
                <a:lnTo>
                  <a:pt x="786" y="805"/>
                </a:lnTo>
                <a:lnTo>
                  <a:pt x="699" y="71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20" name="稻壳儿_刀客儿出品_11"/>
          <p:cNvSpPr>
            <a:spLocks noEditPoints="1"/>
          </p:cNvSpPr>
          <p:nvPr/>
        </p:nvSpPr>
        <p:spPr bwMode="auto">
          <a:xfrm>
            <a:off x="5530505" y="3090047"/>
            <a:ext cx="443813" cy="442227"/>
          </a:xfrm>
          <a:custGeom>
            <a:avLst/>
            <a:gdLst>
              <a:gd name="T0" fmla="*/ 88 w 980"/>
              <a:gd name="T1" fmla="*/ 875 h 980"/>
              <a:gd name="T2" fmla="*/ 106 w 980"/>
              <a:gd name="T3" fmla="*/ 893 h 980"/>
              <a:gd name="T4" fmla="*/ 19 w 980"/>
              <a:gd name="T5" fmla="*/ 980 h 980"/>
              <a:gd name="T6" fmla="*/ 0 w 980"/>
              <a:gd name="T7" fmla="*/ 962 h 980"/>
              <a:gd name="T8" fmla="*/ 88 w 980"/>
              <a:gd name="T9" fmla="*/ 875 h 980"/>
              <a:gd name="T10" fmla="*/ 962 w 980"/>
              <a:gd name="T11" fmla="*/ 0 h 980"/>
              <a:gd name="T12" fmla="*/ 980 w 980"/>
              <a:gd name="T13" fmla="*/ 19 h 980"/>
              <a:gd name="T14" fmla="*/ 892 w 980"/>
              <a:gd name="T15" fmla="*/ 106 h 980"/>
              <a:gd name="T16" fmla="*/ 875 w 980"/>
              <a:gd name="T17" fmla="*/ 88 h 980"/>
              <a:gd name="T18" fmla="*/ 962 w 980"/>
              <a:gd name="T19" fmla="*/ 0 h 980"/>
              <a:gd name="T20" fmla="*/ 786 w 980"/>
              <a:gd name="T21" fmla="*/ 176 h 980"/>
              <a:gd name="T22" fmla="*/ 805 w 980"/>
              <a:gd name="T23" fmla="*/ 194 h 980"/>
              <a:gd name="T24" fmla="*/ 718 w 980"/>
              <a:gd name="T25" fmla="*/ 281 h 980"/>
              <a:gd name="T26" fmla="*/ 699 w 980"/>
              <a:gd name="T27" fmla="*/ 263 h 980"/>
              <a:gd name="T28" fmla="*/ 786 w 980"/>
              <a:gd name="T29" fmla="*/ 176 h 980"/>
              <a:gd name="T30" fmla="*/ 612 w 980"/>
              <a:gd name="T31" fmla="*/ 350 h 980"/>
              <a:gd name="T32" fmla="*/ 631 w 980"/>
              <a:gd name="T33" fmla="*/ 368 h 980"/>
              <a:gd name="T34" fmla="*/ 542 w 980"/>
              <a:gd name="T35" fmla="*/ 455 h 980"/>
              <a:gd name="T36" fmla="*/ 525 w 980"/>
              <a:gd name="T37" fmla="*/ 438 h 980"/>
              <a:gd name="T38" fmla="*/ 612 w 980"/>
              <a:gd name="T39" fmla="*/ 350 h 980"/>
              <a:gd name="T40" fmla="*/ 438 w 980"/>
              <a:gd name="T41" fmla="*/ 525 h 980"/>
              <a:gd name="T42" fmla="*/ 455 w 980"/>
              <a:gd name="T43" fmla="*/ 544 h 980"/>
              <a:gd name="T44" fmla="*/ 368 w 980"/>
              <a:gd name="T45" fmla="*/ 631 h 980"/>
              <a:gd name="T46" fmla="*/ 350 w 980"/>
              <a:gd name="T47" fmla="*/ 612 h 980"/>
              <a:gd name="T48" fmla="*/ 438 w 980"/>
              <a:gd name="T49" fmla="*/ 525 h 980"/>
              <a:gd name="T50" fmla="*/ 263 w 980"/>
              <a:gd name="T51" fmla="*/ 699 h 980"/>
              <a:gd name="T52" fmla="*/ 281 w 980"/>
              <a:gd name="T53" fmla="*/ 718 h 980"/>
              <a:gd name="T54" fmla="*/ 194 w 980"/>
              <a:gd name="T55" fmla="*/ 805 h 980"/>
              <a:gd name="T56" fmla="*/ 175 w 980"/>
              <a:gd name="T57" fmla="*/ 788 h 980"/>
              <a:gd name="T58" fmla="*/ 263 w 980"/>
              <a:gd name="T59" fmla="*/ 699 h 9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80" h="980">
                <a:moveTo>
                  <a:pt x="88" y="875"/>
                </a:moveTo>
                <a:lnTo>
                  <a:pt x="106" y="893"/>
                </a:lnTo>
                <a:lnTo>
                  <a:pt x="19" y="980"/>
                </a:lnTo>
                <a:lnTo>
                  <a:pt x="0" y="962"/>
                </a:lnTo>
                <a:lnTo>
                  <a:pt x="88" y="875"/>
                </a:lnTo>
                <a:close/>
                <a:moveTo>
                  <a:pt x="962" y="0"/>
                </a:moveTo>
                <a:lnTo>
                  <a:pt x="980" y="19"/>
                </a:lnTo>
                <a:lnTo>
                  <a:pt x="892" y="106"/>
                </a:lnTo>
                <a:lnTo>
                  <a:pt x="875" y="88"/>
                </a:lnTo>
                <a:lnTo>
                  <a:pt x="962" y="0"/>
                </a:lnTo>
                <a:close/>
                <a:moveTo>
                  <a:pt x="786" y="176"/>
                </a:moveTo>
                <a:lnTo>
                  <a:pt x="805" y="194"/>
                </a:lnTo>
                <a:lnTo>
                  <a:pt x="718" y="281"/>
                </a:lnTo>
                <a:lnTo>
                  <a:pt x="699" y="263"/>
                </a:lnTo>
                <a:lnTo>
                  <a:pt x="786" y="176"/>
                </a:lnTo>
                <a:close/>
                <a:moveTo>
                  <a:pt x="612" y="350"/>
                </a:moveTo>
                <a:lnTo>
                  <a:pt x="631" y="368"/>
                </a:lnTo>
                <a:lnTo>
                  <a:pt x="542" y="455"/>
                </a:lnTo>
                <a:lnTo>
                  <a:pt x="525" y="438"/>
                </a:lnTo>
                <a:lnTo>
                  <a:pt x="612" y="350"/>
                </a:lnTo>
                <a:close/>
                <a:moveTo>
                  <a:pt x="438" y="525"/>
                </a:moveTo>
                <a:lnTo>
                  <a:pt x="455" y="544"/>
                </a:lnTo>
                <a:lnTo>
                  <a:pt x="368" y="631"/>
                </a:lnTo>
                <a:lnTo>
                  <a:pt x="350" y="612"/>
                </a:lnTo>
                <a:lnTo>
                  <a:pt x="438" y="525"/>
                </a:lnTo>
                <a:close/>
                <a:moveTo>
                  <a:pt x="263" y="699"/>
                </a:moveTo>
                <a:lnTo>
                  <a:pt x="281" y="718"/>
                </a:lnTo>
                <a:lnTo>
                  <a:pt x="194" y="805"/>
                </a:lnTo>
                <a:lnTo>
                  <a:pt x="175" y="788"/>
                </a:lnTo>
                <a:lnTo>
                  <a:pt x="263" y="6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 dirty="0"/>
          </a:p>
        </p:txBody>
      </p:sp>
      <p:sp>
        <p:nvSpPr>
          <p:cNvPr id="21" name="稻壳儿_刀客儿出品_12"/>
          <p:cNvSpPr>
            <a:spLocks noEditPoints="1"/>
          </p:cNvSpPr>
          <p:nvPr/>
        </p:nvSpPr>
        <p:spPr bwMode="auto">
          <a:xfrm>
            <a:off x="6044060" y="3090045"/>
            <a:ext cx="4785253" cy="11095"/>
          </a:xfrm>
          <a:custGeom>
            <a:avLst/>
            <a:gdLst>
              <a:gd name="T0" fmla="*/ 0 w 12075"/>
              <a:gd name="T1" fmla="*/ 0 h 26"/>
              <a:gd name="T2" fmla="*/ 11945 w 12075"/>
              <a:gd name="T3" fmla="*/ 26 h 26"/>
              <a:gd name="T4" fmla="*/ 11815 w 12075"/>
              <a:gd name="T5" fmla="*/ 26 h 26"/>
              <a:gd name="T6" fmla="*/ 11555 w 12075"/>
              <a:gd name="T7" fmla="*/ 0 h 26"/>
              <a:gd name="T8" fmla="*/ 11555 w 12075"/>
              <a:gd name="T9" fmla="*/ 0 h 26"/>
              <a:gd name="T10" fmla="*/ 11166 w 12075"/>
              <a:gd name="T11" fmla="*/ 0 h 26"/>
              <a:gd name="T12" fmla="*/ 10907 w 12075"/>
              <a:gd name="T13" fmla="*/ 26 h 26"/>
              <a:gd name="T14" fmla="*/ 10776 w 12075"/>
              <a:gd name="T15" fmla="*/ 26 h 26"/>
              <a:gd name="T16" fmla="*/ 10517 w 12075"/>
              <a:gd name="T17" fmla="*/ 0 h 26"/>
              <a:gd name="T18" fmla="*/ 10517 w 12075"/>
              <a:gd name="T19" fmla="*/ 0 h 26"/>
              <a:gd name="T20" fmla="*/ 10128 w 12075"/>
              <a:gd name="T21" fmla="*/ 0 h 26"/>
              <a:gd name="T22" fmla="*/ 9867 w 12075"/>
              <a:gd name="T23" fmla="*/ 26 h 26"/>
              <a:gd name="T24" fmla="*/ 9738 w 12075"/>
              <a:gd name="T25" fmla="*/ 26 h 26"/>
              <a:gd name="T26" fmla="*/ 9479 w 12075"/>
              <a:gd name="T27" fmla="*/ 0 h 26"/>
              <a:gd name="T28" fmla="*/ 9479 w 12075"/>
              <a:gd name="T29" fmla="*/ 0 h 26"/>
              <a:gd name="T30" fmla="*/ 9088 w 12075"/>
              <a:gd name="T31" fmla="*/ 0 h 26"/>
              <a:gd name="T32" fmla="*/ 8829 w 12075"/>
              <a:gd name="T33" fmla="*/ 26 h 26"/>
              <a:gd name="T34" fmla="*/ 8700 w 12075"/>
              <a:gd name="T35" fmla="*/ 26 h 26"/>
              <a:gd name="T36" fmla="*/ 8439 w 12075"/>
              <a:gd name="T37" fmla="*/ 0 h 26"/>
              <a:gd name="T38" fmla="*/ 8439 w 12075"/>
              <a:gd name="T39" fmla="*/ 0 h 26"/>
              <a:gd name="T40" fmla="*/ 8050 w 12075"/>
              <a:gd name="T41" fmla="*/ 0 h 26"/>
              <a:gd name="T42" fmla="*/ 7790 w 12075"/>
              <a:gd name="T43" fmla="*/ 26 h 26"/>
              <a:gd name="T44" fmla="*/ 7660 w 12075"/>
              <a:gd name="T45" fmla="*/ 26 h 26"/>
              <a:gd name="T46" fmla="*/ 7401 w 12075"/>
              <a:gd name="T47" fmla="*/ 0 h 26"/>
              <a:gd name="T48" fmla="*/ 7401 w 12075"/>
              <a:gd name="T49" fmla="*/ 0 h 26"/>
              <a:gd name="T50" fmla="*/ 7011 w 12075"/>
              <a:gd name="T51" fmla="*/ 0 h 26"/>
              <a:gd name="T52" fmla="*/ 6751 w 12075"/>
              <a:gd name="T53" fmla="*/ 26 h 26"/>
              <a:gd name="T54" fmla="*/ 6622 w 12075"/>
              <a:gd name="T55" fmla="*/ 26 h 26"/>
              <a:gd name="T56" fmla="*/ 6361 w 12075"/>
              <a:gd name="T57" fmla="*/ 0 h 26"/>
              <a:gd name="T58" fmla="*/ 6361 w 12075"/>
              <a:gd name="T59" fmla="*/ 0 h 26"/>
              <a:gd name="T60" fmla="*/ 5972 w 12075"/>
              <a:gd name="T61" fmla="*/ 0 h 26"/>
              <a:gd name="T62" fmla="*/ 5713 w 12075"/>
              <a:gd name="T63" fmla="*/ 26 h 26"/>
              <a:gd name="T64" fmla="*/ 5582 w 12075"/>
              <a:gd name="T65" fmla="*/ 26 h 26"/>
              <a:gd name="T66" fmla="*/ 5323 w 12075"/>
              <a:gd name="T67" fmla="*/ 0 h 26"/>
              <a:gd name="T68" fmla="*/ 5323 w 12075"/>
              <a:gd name="T69" fmla="*/ 0 h 26"/>
              <a:gd name="T70" fmla="*/ 4933 w 12075"/>
              <a:gd name="T71" fmla="*/ 0 h 26"/>
              <a:gd name="T72" fmla="*/ 4674 w 12075"/>
              <a:gd name="T73" fmla="*/ 26 h 26"/>
              <a:gd name="T74" fmla="*/ 4544 w 12075"/>
              <a:gd name="T75" fmla="*/ 26 h 26"/>
              <a:gd name="T76" fmla="*/ 4285 w 12075"/>
              <a:gd name="T77" fmla="*/ 0 h 26"/>
              <a:gd name="T78" fmla="*/ 4285 w 12075"/>
              <a:gd name="T79" fmla="*/ 0 h 26"/>
              <a:gd name="T80" fmla="*/ 3895 w 12075"/>
              <a:gd name="T81" fmla="*/ 0 h 26"/>
              <a:gd name="T82" fmla="*/ 3635 w 12075"/>
              <a:gd name="T83" fmla="*/ 26 h 26"/>
              <a:gd name="T84" fmla="*/ 3506 w 12075"/>
              <a:gd name="T85" fmla="*/ 26 h 26"/>
              <a:gd name="T86" fmla="*/ 3245 w 12075"/>
              <a:gd name="T87" fmla="*/ 0 h 26"/>
              <a:gd name="T88" fmla="*/ 3245 w 12075"/>
              <a:gd name="T89" fmla="*/ 0 h 26"/>
              <a:gd name="T90" fmla="*/ 2857 w 12075"/>
              <a:gd name="T91" fmla="*/ 0 h 26"/>
              <a:gd name="T92" fmla="*/ 2596 w 12075"/>
              <a:gd name="T93" fmla="*/ 26 h 26"/>
              <a:gd name="T94" fmla="*/ 2466 w 12075"/>
              <a:gd name="T95" fmla="*/ 26 h 26"/>
              <a:gd name="T96" fmla="*/ 2207 w 12075"/>
              <a:gd name="T97" fmla="*/ 0 h 26"/>
              <a:gd name="T98" fmla="*/ 2207 w 12075"/>
              <a:gd name="T99" fmla="*/ 0 h 26"/>
              <a:gd name="T100" fmla="*/ 1817 w 12075"/>
              <a:gd name="T101" fmla="*/ 0 h 26"/>
              <a:gd name="T102" fmla="*/ 1558 w 12075"/>
              <a:gd name="T103" fmla="*/ 26 h 26"/>
              <a:gd name="T104" fmla="*/ 1428 w 12075"/>
              <a:gd name="T105" fmla="*/ 26 h 26"/>
              <a:gd name="T106" fmla="*/ 1168 w 12075"/>
              <a:gd name="T107" fmla="*/ 0 h 26"/>
              <a:gd name="T108" fmla="*/ 1168 w 12075"/>
              <a:gd name="T109" fmla="*/ 0 h 26"/>
              <a:gd name="T110" fmla="*/ 779 w 12075"/>
              <a:gd name="T111" fmla="*/ 0 h 26"/>
              <a:gd name="T112" fmla="*/ 520 w 12075"/>
              <a:gd name="T113" fmla="*/ 26 h 26"/>
              <a:gd name="T114" fmla="*/ 389 w 12075"/>
              <a:gd name="T115" fmla="*/ 2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075" h="26">
                <a:moveTo>
                  <a:pt x="129" y="0"/>
                </a:moveTo>
                <a:lnTo>
                  <a:pt x="129" y="26"/>
                </a:lnTo>
                <a:lnTo>
                  <a:pt x="0" y="26"/>
                </a:lnTo>
                <a:lnTo>
                  <a:pt x="0" y="0"/>
                </a:lnTo>
                <a:lnTo>
                  <a:pt x="129" y="0"/>
                </a:lnTo>
                <a:close/>
                <a:moveTo>
                  <a:pt x="12075" y="0"/>
                </a:moveTo>
                <a:lnTo>
                  <a:pt x="12075" y="26"/>
                </a:lnTo>
                <a:lnTo>
                  <a:pt x="11945" y="26"/>
                </a:lnTo>
                <a:lnTo>
                  <a:pt x="11945" y="0"/>
                </a:lnTo>
                <a:lnTo>
                  <a:pt x="12075" y="0"/>
                </a:lnTo>
                <a:close/>
                <a:moveTo>
                  <a:pt x="11815" y="0"/>
                </a:moveTo>
                <a:lnTo>
                  <a:pt x="11815" y="26"/>
                </a:lnTo>
                <a:lnTo>
                  <a:pt x="11686" y="26"/>
                </a:lnTo>
                <a:lnTo>
                  <a:pt x="11686" y="0"/>
                </a:lnTo>
                <a:lnTo>
                  <a:pt x="11815" y="0"/>
                </a:lnTo>
                <a:close/>
                <a:moveTo>
                  <a:pt x="11555" y="0"/>
                </a:moveTo>
                <a:lnTo>
                  <a:pt x="11555" y="26"/>
                </a:lnTo>
                <a:lnTo>
                  <a:pt x="11425" y="26"/>
                </a:lnTo>
                <a:lnTo>
                  <a:pt x="11425" y="0"/>
                </a:lnTo>
                <a:lnTo>
                  <a:pt x="11555" y="0"/>
                </a:lnTo>
                <a:close/>
                <a:moveTo>
                  <a:pt x="11296" y="0"/>
                </a:moveTo>
                <a:lnTo>
                  <a:pt x="11296" y="26"/>
                </a:lnTo>
                <a:lnTo>
                  <a:pt x="11166" y="26"/>
                </a:lnTo>
                <a:lnTo>
                  <a:pt x="11166" y="0"/>
                </a:lnTo>
                <a:lnTo>
                  <a:pt x="11296" y="0"/>
                </a:lnTo>
                <a:close/>
                <a:moveTo>
                  <a:pt x="11036" y="0"/>
                </a:moveTo>
                <a:lnTo>
                  <a:pt x="11036" y="26"/>
                </a:lnTo>
                <a:lnTo>
                  <a:pt x="10907" y="26"/>
                </a:lnTo>
                <a:lnTo>
                  <a:pt x="10907" y="0"/>
                </a:lnTo>
                <a:lnTo>
                  <a:pt x="11036" y="0"/>
                </a:lnTo>
                <a:close/>
                <a:moveTo>
                  <a:pt x="10776" y="0"/>
                </a:moveTo>
                <a:lnTo>
                  <a:pt x="10776" y="26"/>
                </a:lnTo>
                <a:lnTo>
                  <a:pt x="10646" y="26"/>
                </a:lnTo>
                <a:lnTo>
                  <a:pt x="10646" y="0"/>
                </a:lnTo>
                <a:lnTo>
                  <a:pt x="10776" y="0"/>
                </a:lnTo>
                <a:close/>
                <a:moveTo>
                  <a:pt x="10517" y="0"/>
                </a:moveTo>
                <a:lnTo>
                  <a:pt x="10517" y="26"/>
                </a:lnTo>
                <a:lnTo>
                  <a:pt x="10387" y="26"/>
                </a:lnTo>
                <a:lnTo>
                  <a:pt x="10387" y="0"/>
                </a:lnTo>
                <a:lnTo>
                  <a:pt x="10517" y="0"/>
                </a:lnTo>
                <a:close/>
                <a:moveTo>
                  <a:pt x="10257" y="0"/>
                </a:moveTo>
                <a:lnTo>
                  <a:pt x="10257" y="26"/>
                </a:lnTo>
                <a:lnTo>
                  <a:pt x="10128" y="26"/>
                </a:lnTo>
                <a:lnTo>
                  <a:pt x="10128" y="0"/>
                </a:lnTo>
                <a:lnTo>
                  <a:pt x="10257" y="0"/>
                </a:lnTo>
                <a:close/>
                <a:moveTo>
                  <a:pt x="9997" y="0"/>
                </a:moveTo>
                <a:lnTo>
                  <a:pt x="9997" y="26"/>
                </a:lnTo>
                <a:lnTo>
                  <a:pt x="9867" y="26"/>
                </a:lnTo>
                <a:lnTo>
                  <a:pt x="9867" y="0"/>
                </a:lnTo>
                <a:lnTo>
                  <a:pt x="9997" y="0"/>
                </a:lnTo>
                <a:close/>
                <a:moveTo>
                  <a:pt x="9738" y="0"/>
                </a:moveTo>
                <a:lnTo>
                  <a:pt x="9738" y="26"/>
                </a:lnTo>
                <a:lnTo>
                  <a:pt x="9608" y="26"/>
                </a:lnTo>
                <a:lnTo>
                  <a:pt x="9608" y="0"/>
                </a:lnTo>
                <a:lnTo>
                  <a:pt x="9738" y="0"/>
                </a:lnTo>
                <a:close/>
                <a:moveTo>
                  <a:pt x="9479" y="0"/>
                </a:moveTo>
                <a:lnTo>
                  <a:pt x="9479" y="26"/>
                </a:lnTo>
                <a:lnTo>
                  <a:pt x="9348" y="26"/>
                </a:lnTo>
                <a:lnTo>
                  <a:pt x="9348" y="0"/>
                </a:lnTo>
                <a:lnTo>
                  <a:pt x="9479" y="0"/>
                </a:lnTo>
                <a:close/>
                <a:moveTo>
                  <a:pt x="9218" y="0"/>
                </a:moveTo>
                <a:lnTo>
                  <a:pt x="9218" y="26"/>
                </a:lnTo>
                <a:lnTo>
                  <a:pt x="9088" y="26"/>
                </a:lnTo>
                <a:lnTo>
                  <a:pt x="9088" y="0"/>
                </a:lnTo>
                <a:lnTo>
                  <a:pt x="9218" y="0"/>
                </a:lnTo>
                <a:close/>
                <a:moveTo>
                  <a:pt x="8959" y="0"/>
                </a:moveTo>
                <a:lnTo>
                  <a:pt x="8959" y="26"/>
                </a:lnTo>
                <a:lnTo>
                  <a:pt x="8829" y="26"/>
                </a:lnTo>
                <a:lnTo>
                  <a:pt x="8829" y="0"/>
                </a:lnTo>
                <a:lnTo>
                  <a:pt x="8959" y="0"/>
                </a:lnTo>
                <a:close/>
                <a:moveTo>
                  <a:pt x="8700" y="0"/>
                </a:moveTo>
                <a:lnTo>
                  <a:pt x="8700" y="26"/>
                </a:lnTo>
                <a:lnTo>
                  <a:pt x="8569" y="26"/>
                </a:lnTo>
                <a:lnTo>
                  <a:pt x="8569" y="0"/>
                </a:lnTo>
                <a:lnTo>
                  <a:pt x="8700" y="0"/>
                </a:lnTo>
                <a:close/>
                <a:moveTo>
                  <a:pt x="8439" y="0"/>
                </a:moveTo>
                <a:lnTo>
                  <a:pt x="8439" y="26"/>
                </a:lnTo>
                <a:lnTo>
                  <a:pt x="8309" y="26"/>
                </a:lnTo>
                <a:lnTo>
                  <a:pt x="8309" y="0"/>
                </a:lnTo>
                <a:lnTo>
                  <a:pt x="8439" y="0"/>
                </a:lnTo>
                <a:close/>
                <a:moveTo>
                  <a:pt x="8180" y="0"/>
                </a:moveTo>
                <a:lnTo>
                  <a:pt x="8180" y="26"/>
                </a:lnTo>
                <a:lnTo>
                  <a:pt x="8050" y="26"/>
                </a:lnTo>
                <a:lnTo>
                  <a:pt x="8050" y="0"/>
                </a:lnTo>
                <a:lnTo>
                  <a:pt x="8180" y="0"/>
                </a:lnTo>
                <a:close/>
                <a:moveTo>
                  <a:pt x="7921" y="0"/>
                </a:moveTo>
                <a:lnTo>
                  <a:pt x="7921" y="26"/>
                </a:lnTo>
                <a:lnTo>
                  <a:pt x="7790" y="26"/>
                </a:lnTo>
                <a:lnTo>
                  <a:pt x="7790" y="0"/>
                </a:lnTo>
                <a:lnTo>
                  <a:pt x="7921" y="0"/>
                </a:lnTo>
                <a:close/>
                <a:moveTo>
                  <a:pt x="7660" y="0"/>
                </a:moveTo>
                <a:lnTo>
                  <a:pt x="7660" y="26"/>
                </a:lnTo>
                <a:lnTo>
                  <a:pt x="7530" y="26"/>
                </a:lnTo>
                <a:lnTo>
                  <a:pt x="7530" y="0"/>
                </a:lnTo>
                <a:lnTo>
                  <a:pt x="7660" y="0"/>
                </a:lnTo>
                <a:close/>
                <a:moveTo>
                  <a:pt x="7401" y="0"/>
                </a:moveTo>
                <a:lnTo>
                  <a:pt x="7401" y="26"/>
                </a:lnTo>
                <a:lnTo>
                  <a:pt x="7271" y="26"/>
                </a:lnTo>
                <a:lnTo>
                  <a:pt x="7271" y="0"/>
                </a:lnTo>
                <a:lnTo>
                  <a:pt x="7401" y="0"/>
                </a:lnTo>
                <a:close/>
                <a:moveTo>
                  <a:pt x="7140" y="0"/>
                </a:moveTo>
                <a:lnTo>
                  <a:pt x="7140" y="26"/>
                </a:lnTo>
                <a:lnTo>
                  <a:pt x="7011" y="26"/>
                </a:lnTo>
                <a:lnTo>
                  <a:pt x="7011" y="0"/>
                </a:lnTo>
                <a:lnTo>
                  <a:pt x="7140" y="0"/>
                </a:lnTo>
                <a:close/>
                <a:moveTo>
                  <a:pt x="6881" y="0"/>
                </a:moveTo>
                <a:lnTo>
                  <a:pt x="6881" y="26"/>
                </a:lnTo>
                <a:lnTo>
                  <a:pt x="6751" y="26"/>
                </a:lnTo>
                <a:lnTo>
                  <a:pt x="6751" y="0"/>
                </a:lnTo>
                <a:lnTo>
                  <a:pt x="6881" y="0"/>
                </a:lnTo>
                <a:close/>
                <a:moveTo>
                  <a:pt x="6622" y="0"/>
                </a:moveTo>
                <a:lnTo>
                  <a:pt x="6622" y="26"/>
                </a:lnTo>
                <a:lnTo>
                  <a:pt x="6492" y="26"/>
                </a:lnTo>
                <a:lnTo>
                  <a:pt x="6492" y="0"/>
                </a:lnTo>
                <a:lnTo>
                  <a:pt x="6622" y="0"/>
                </a:lnTo>
                <a:close/>
                <a:moveTo>
                  <a:pt x="6361" y="0"/>
                </a:moveTo>
                <a:lnTo>
                  <a:pt x="6361" y="26"/>
                </a:lnTo>
                <a:lnTo>
                  <a:pt x="6232" y="26"/>
                </a:lnTo>
                <a:lnTo>
                  <a:pt x="6232" y="0"/>
                </a:lnTo>
                <a:lnTo>
                  <a:pt x="6361" y="0"/>
                </a:lnTo>
                <a:close/>
                <a:moveTo>
                  <a:pt x="6102" y="0"/>
                </a:moveTo>
                <a:lnTo>
                  <a:pt x="6102" y="26"/>
                </a:lnTo>
                <a:lnTo>
                  <a:pt x="5972" y="26"/>
                </a:lnTo>
                <a:lnTo>
                  <a:pt x="5972" y="0"/>
                </a:lnTo>
                <a:lnTo>
                  <a:pt x="6102" y="0"/>
                </a:lnTo>
                <a:close/>
                <a:moveTo>
                  <a:pt x="5843" y="0"/>
                </a:moveTo>
                <a:lnTo>
                  <a:pt x="5843" y="26"/>
                </a:lnTo>
                <a:lnTo>
                  <a:pt x="5713" y="26"/>
                </a:lnTo>
                <a:lnTo>
                  <a:pt x="5713" y="0"/>
                </a:lnTo>
                <a:lnTo>
                  <a:pt x="5843" y="0"/>
                </a:lnTo>
                <a:close/>
                <a:moveTo>
                  <a:pt x="5582" y="0"/>
                </a:moveTo>
                <a:lnTo>
                  <a:pt x="5582" y="26"/>
                </a:lnTo>
                <a:lnTo>
                  <a:pt x="5453" y="26"/>
                </a:lnTo>
                <a:lnTo>
                  <a:pt x="5453" y="0"/>
                </a:lnTo>
                <a:lnTo>
                  <a:pt x="5582" y="0"/>
                </a:lnTo>
                <a:close/>
                <a:moveTo>
                  <a:pt x="5323" y="0"/>
                </a:moveTo>
                <a:lnTo>
                  <a:pt x="5323" y="26"/>
                </a:lnTo>
                <a:lnTo>
                  <a:pt x="5193" y="26"/>
                </a:lnTo>
                <a:lnTo>
                  <a:pt x="5193" y="0"/>
                </a:lnTo>
                <a:lnTo>
                  <a:pt x="5323" y="0"/>
                </a:lnTo>
                <a:close/>
                <a:moveTo>
                  <a:pt x="5064" y="0"/>
                </a:moveTo>
                <a:lnTo>
                  <a:pt x="5064" y="26"/>
                </a:lnTo>
                <a:lnTo>
                  <a:pt x="4933" y="26"/>
                </a:lnTo>
                <a:lnTo>
                  <a:pt x="4933" y="0"/>
                </a:lnTo>
                <a:lnTo>
                  <a:pt x="5064" y="0"/>
                </a:lnTo>
                <a:close/>
                <a:moveTo>
                  <a:pt x="4803" y="0"/>
                </a:moveTo>
                <a:lnTo>
                  <a:pt x="4803" y="26"/>
                </a:lnTo>
                <a:lnTo>
                  <a:pt x="4674" y="26"/>
                </a:lnTo>
                <a:lnTo>
                  <a:pt x="4674" y="0"/>
                </a:lnTo>
                <a:lnTo>
                  <a:pt x="4803" y="0"/>
                </a:lnTo>
                <a:close/>
                <a:moveTo>
                  <a:pt x="4544" y="0"/>
                </a:moveTo>
                <a:lnTo>
                  <a:pt x="4544" y="26"/>
                </a:lnTo>
                <a:lnTo>
                  <a:pt x="4414" y="26"/>
                </a:lnTo>
                <a:lnTo>
                  <a:pt x="4414" y="0"/>
                </a:lnTo>
                <a:lnTo>
                  <a:pt x="4544" y="0"/>
                </a:lnTo>
                <a:close/>
                <a:moveTo>
                  <a:pt x="4285" y="0"/>
                </a:moveTo>
                <a:lnTo>
                  <a:pt x="4285" y="26"/>
                </a:lnTo>
                <a:lnTo>
                  <a:pt x="4154" y="26"/>
                </a:lnTo>
                <a:lnTo>
                  <a:pt x="4154" y="0"/>
                </a:lnTo>
                <a:lnTo>
                  <a:pt x="4285" y="0"/>
                </a:lnTo>
                <a:close/>
                <a:moveTo>
                  <a:pt x="4024" y="0"/>
                </a:moveTo>
                <a:lnTo>
                  <a:pt x="4024" y="26"/>
                </a:lnTo>
                <a:lnTo>
                  <a:pt x="3895" y="26"/>
                </a:lnTo>
                <a:lnTo>
                  <a:pt x="3895" y="0"/>
                </a:lnTo>
                <a:lnTo>
                  <a:pt x="4024" y="0"/>
                </a:lnTo>
                <a:close/>
                <a:moveTo>
                  <a:pt x="3765" y="0"/>
                </a:moveTo>
                <a:lnTo>
                  <a:pt x="3765" y="26"/>
                </a:lnTo>
                <a:lnTo>
                  <a:pt x="3635" y="26"/>
                </a:lnTo>
                <a:lnTo>
                  <a:pt x="3635" y="0"/>
                </a:lnTo>
                <a:lnTo>
                  <a:pt x="3765" y="0"/>
                </a:lnTo>
                <a:close/>
                <a:moveTo>
                  <a:pt x="3506" y="0"/>
                </a:moveTo>
                <a:lnTo>
                  <a:pt x="3506" y="26"/>
                </a:lnTo>
                <a:lnTo>
                  <a:pt x="3375" y="26"/>
                </a:lnTo>
                <a:lnTo>
                  <a:pt x="3375" y="0"/>
                </a:lnTo>
                <a:lnTo>
                  <a:pt x="3506" y="0"/>
                </a:lnTo>
                <a:close/>
                <a:moveTo>
                  <a:pt x="3245" y="0"/>
                </a:moveTo>
                <a:lnTo>
                  <a:pt x="3245" y="26"/>
                </a:lnTo>
                <a:lnTo>
                  <a:pt x="3116" y="26"/>
                </a:lnTo>
                <a:lnTo>
                  <a:pt x="3116" y="0"/>
                </a:lnTo>
                <a:lnTo>
                  <a:pt x="3245" y="0"/>
                </a:lnTo>
                <a:close/>
                <a:moveTo>
                  <a:pt x="2986" y="0"/>
                </a:moveTo>
                <a:lnTo>
                  <a:pt x="2986" y="26"/>
                </a:lnTo>
                <a:lnTo>
                  <a:pt x="2857" y="26"/>
                </a:lnTo>
                <a:lnTo>
                  <a:pt x="2857" y="0"/>
                </a:lnTo>
                <a:lnTo>
                  <a:pt x="2986" y="0"/>
                </a:lnTo>
                <a:close/>
                <a:moveTo>
                  <a:pt x="2727" y="0"/>
                </a:moveTo>
                <a:lnTo>
                  <a:pt x="2727" y="26"/>
                </a:lnTo>
                <a:lnTo>
                  <a:pt x="2596" y="26"/>
                </a:lnTo>
                <a:lnTo>
                  <a:pt x="2596" y="0"/>
                </a:lnTo>
                <a:lnTo>
                  <a:pt x="2727" y="0"/>
                </a:lnTo>
                <a:close/>
                <a:moveTo>
                  <a:pt x="2466" y="0"/>
                </a:moveTo>
                <a:lnTo>
                  <a:pt x="2466" y="26"/>
                </a:lnTo>
                <a:lnTo>
                  <a:pt x="2337" y="26"/>
                </a:lnTo>
                <a:lnTo>
                  <a:pt x="2337" y="0"/>
                </a:lnTo>
                <a:lnTo>
                  <a:pt x="2466" y="0"/>
                </a:lnTo>
                <a:close/>
                <a:moveTo>
                  <a:pt x="2207" y="0"/>
                </a:moveTo>
                <a:lnTo>
                  <a:pt x="2207" y="26"/>
                </a:lnTo>
                <a:lnTo>
                  <a:pt x="2078" y="26"/>
                </a:lnTo>
                <a:lnTo>
                  <a:pt x="2078" y="0"/>
                </a:lnTo>
                <a:lnTo>
                  <a:pt x="2207" y="0"/>
                </a:lnTo>
                <a:close/>
                <a:moveTo>
                  <a:pt x="1947" y="0"/>
                </a:moveTo>
                <a:lnTo>
                  <a:pt x="1947" y="26"/>
                </a:lnTo>
                <a:lnTo>
                  <a:pt x="1817" y="26"/>
                </a:lnTo>
                <a:lnTo>
                  <a:pt x="1817" y="0"/>
                </a:lnTo>
                <a:lnTo>
                  <a:pt x="1947" y="0"/>
                </a:lnTo>
                <a:close/>
                <a:moveTo>
                  <a:pt x="1687" y="0"/>
                </a:moveTo>
                <a:lnTo>
                  <a:pt x="1687" y="26"/>
                </a:lnTo>
                <a:lnTo>
                  <a:pt x="1558" y="26"/>
                </a:lnTo>
                <a:lnTo>
                  <a:pt x="1558" y="0"/>
                </a:lnTo>
                <a:lnTo>
                  <a:pt x="1687" y="0"/>
                </a:lnTo>
                <a:close/>
                <a:moveTo>
                  <a:pt x="1428" y="0"/>
                </a:moveTo>
                <a:lnTo>
                  <a:pt x="1428" y="26"/>
                </a:lnTo>
                <a:lnTo>
                  <a:pt x="1299" y="26"/>
                </a:lnTo>
                <a:lnTo>
                  <a:pt x="1299" y="0"/>
                </a:lnTo>
                <a:lnTo>
                  <a:pt x="1428" y="0"/>
                </a:lnTo>
                <a:close/>
                <a:moveTo>
                  <a:pt x="1168" y="0"/>
                </a:moveTo>
                <a:lnTo>
                  <a:pt x="1168" y="26"/>
                </a:lnTo>
                <a:lnTo>
                  <a:pt x="1038" y="26"/>
                </a:lnTo>
                <a:lnTo>
                  <a:pt x="1038" y="0"/>
                </a:lnTo>
                <a:lnTo>
                  <a:pt x="1168" y="0"/>
                </a:lnTo>
                <a:close/>
                <a:moveTo>
                  <a:pt x="908" y="0"/>
                </a:moveTo>
                <a:lnTo>
                  <a:pt x="908" y="26"/>
                </a:lnTo>
                <a:lnTo>
                  <a:pt x="779" y="26"/>
                </a:lnTo>
                <a:lnTo>
                  <a:pt x="779" y="0"/>
                </a:lnTo>
                <a:lnTo>
                  <a:pt x="908" y="0"/>
                </a:lnTo>
                <a:close/>
                <a:moveTo>
                  <a:pt x="649" y="0"/>
                </a:moveTo>
                <a:lnTo>
                  <a:pt x="649" y="26"/>
                </a:lnTo>
                <a:lnTo>
                  <a:pt x="520" y="26"/>
                </a:lnTo>
                <a:lnTo>
                  <a:pt x="520" y="0"/>
                </a:lnTo>
                <a:lnTo>
                  <a:pt x="649" y="0"/>
                </a:lnTo>
                <a:close/>
                <a:moveTo>
                  <a:pt x="389" y="0"/>
                </a:moveTo>
                <a:lnTo>
                  <a:pt x="389" y="26"/>
                </a:lnTo>
                <a:lnTo>
                  <a:pt x="259" y="26"/>
                </a:lnTo>
                <a:lnTo>
                  <a:pt x="259" y="0"/>
                </a:lnTo>
                <a:lnTo>
                  <a:pt x="38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22" name="稻壳儿_刀客儿出品_13"/>
          <p:cNvSpPr>
            <a:spLocks noEditPoints="1"/>
          </p:cNvSpPr>
          <p:nvPr/>
        </p:nvSpPr>
        <p:spPr bwMode="auto">
          <a:xfrm>
            <a:off x="10875279" y="3090045"/>
            <a:ext cx="31701" cy="31701"/>
          </a:xfrm>
          <a:custGeom>
            <a:avLst/>
            <a:gdLst>
              <a:gd name="T0" fmla="*/ 0 w 76"/>
              <a:gd name="T1" fmla="*/ 0 h 77"/>
              <a:gd name="T2" fmla="*/ 63 w 76"/>
              <a:gd name="T3" fmla="*/ 0 h 77"/>
              <a:gd name="T4" fmla="*/ 63 w 76"/>
              <a:gd name="T5" fmla="*/ 26 h 77"/>
              <a:gd name="T6" fmla="*/ 0 w 76"/>
              <a:gd name="T7" fmla="*/ 26 h 77"/>
              <a:gd name="T8" fmla="*/ 0 w 76"/>
              <a:gd name="T9" fmla="*/ 0 h 77"/>
              <a:gd name="T10" fmla="*/ 63 w 76"/>
              <a:gd name="T11" fmla="*/ 0 h 77"/>
              <a:gd name="T12" fmla="*/ 76 w 76"/>
              <a:gd name="T13" fmla="*/ 0 h 77"/>
              <a:gd name="T14" fmla="*/ 76 w 76"/>
              <a:gd name="T15" fmla="*/ 13 h 77"/>
              <a:gd name="T16" fmla="*/ 63 w 76"/>
              <a:gd name="T17" fmla="*/ 13 h 77"/>
              <a:gd name="T18" fmla="*/ 63 w 76"/>
              <a:gd name="T19" fmla="*/ 0 h 77"/>
              <a:gd name="T20" fmla="*/ 76 w 76"/>
              <a:gd name="T21" fmla="*/ 13 h 77"/>
              <a:gd name="T22" fmla="*/ 76 w 76"/>
              <a:gd name="T23" fmla="*/ 77 h 77"/>
              <a:gd name="T24" fmla="*/ 50 w 76"/>
              <a:gd name="T25" fmla="*/ 77 h 77"/>
              <a:gd name="T26" fmla="*/ 50 w 76"/>
              <a:gd name="T27" fmla="*/ 13 h 77"/>
              <a:gd name="T28" fmla="*/ 76 w 76"/>
              <a:gd name="T29" fmla="*/ 13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6" h="77">
                <a:moveTo>
                  <a:pt x="0" y="0"/>
                </a:moveTo>
                <a:lnTo>
                  <a:pt x="63" y="0"/>
                </a:lnTo>
                <a:lnTo>
                  <a:pt x="63" y="26"/>
                </a:lnTo>
                <a:lnTo>
                  <a:pt x="0" y="26"/>
                </a:lnTo>
                <a:lnTo>
                  <a:pt x="0" y="0"/>
                </a:lnTo>
                <a:close/>
                <a:moveTo>
                  <a:pt x="63" y="0"/>
                </a:moveTo>
                <a:lnTo>
                  <a:pt x="76" y="0"/>
                </a:lnTo>
                <a:lnTo>
                  <a:pt x="76" y="13"/>
                </a:lnTo>
                <a:lnTo>
                  <a:pt x="63" y="13"/>
                </a:lnTo>
                <a:lnTo>
                  <a:pt x="63" y="0"/>
                </a:lnTo>
                <a:close/>
                <a:moveTo>
                  <a:pt x="76" y="13"/>
                </a:moveTo>
                <a:lnTo>
                  <a:pt x="76" y="77"/>
                </a:lnTo>
                <a:lnTo>
                  <a:pt x="50" y="77"/>
                </a:lnTo>
                <a:lnTo>
                  <a:pt x="50" y="13"/>
                </a:lnTo>
                <a:lnTo>
                  <a:pt x="76" y="1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23" name="稻壳儿_刀客儿出品_14"/>
          <p:cNvSpPr>
            <a:spLocks noEditPoints="1"/>
          </p:cNvSpPr>
          <p:nvPr/>
        </p:nvSpPr>
        <p:spPr bwMode="auto">
          <a:xfrm>
            <a:off x="10895885" y="3169297"/>
            <a:ext cx="11096" cy="824224"/>
          </a:xfrm>
          <a:custGeom>
            <a:avLst/>
            <a:gdLst>
              <a:gd name="T0" fmla="*/ 26 w 26"/>
              <a:gd name="T1" fmla="*/ 123 h 2080"/>
              <a:gd name="T2" fmla="*/ 0 w 26"/>
              <a:gd name="T3" fmla="*/ 123 h 2080"/>
              <a:gd name="T4" fmla="*/ 0 w 26"/>
              <a:gd name="T5" fmla="*/ 0 h 2080"/>
              <a:gd name="T6" fmla="*/ 26 w 26"/>
              <a:gd name="T7" fmla="*/ 0 h 2080"/>
              <a:gd name="T8" fmla="*/ 26 w 26"/>
              <a:gd name="T9" fmla="*/ 123 h 2080"/>
              <a:gd name="T10" fmla="*/ 26 w 26"/>
              <a:gd name="T11" fmla="*/ 2080 h 2080"/>
              <a:gd name="T12" fmla="*/ 0 w 26"/>
              <a:gd name="T13" fmla="*/ 2080 h 2080"/>
              <a:gd name="T14" fmla="*/ 0 w 26"/>
              <a:gd name="T15" fmla="*/ 1958 h 2080"/>
              <a:gd name="T16" fmla="*/ 26 w 26"/>
              <a:gd name="T17" fmla="*/ 1958 h 2080"/>
              <a:gd name="T18" fmla="*/ 26 w 26"/>
              <a:gd name="T19" fmla="*/ 2080 h 2080"/>
              <a:gd name="T20" fmla="*/ 26 w 26"/>
              <a:gd name="T21" fmla="*/ 1835 h 2080"/>
              <a:gd name="T22" fmla="*/ 0 w 26"/>
              <a:gd name="T23" fmla="*/ 1835 h 2080"/>
              <a:gd name="T24" fmla="*/ 0 w 26"/>
              <a:gd name="T25" fmla="*/ 1712 h 2080"/>
              <a:gd name="T26" fmla="*/ 26 w 26"/>
              <a:gd name="T27" fmla="*/ 1712 h 2080"/>
              <a:gd name="T28" fmla="*/ 26 w 26"/>
              <a:gd name="T29" fmla="*/ 1835 h 2080"/>
              <a:gd name="T30" fmla="*/ 26 w 26"/>
              <a:gd name="T31" fmla="*/ 1590 h 2080"/>
              <a:gd name="T32" fmla="*/ 0 w 26"/>
              <a:gd name="T33" fmla="*/ 1590 h 2080"/>
              <a:gd name="T34" fmla="*/ 0 w 26"/>
              <a:gd name="T35" fmla="*/ 1469 h 2080"/>
              <a:gd name="T36" fmla="*/ 26 w 26"/>
              <a:gd name="T37" fmla="*/ 1469 h 2080"/>
              <a:gd name="T38" fmla="*/ 26 w 26"/>
              <a:gd name="T39" fmla="*/ 1590 h 2080"/>
              <a:gd name="T40" fmla="*/ 26 w 26"/>
              <a:gd name="T41" fmla="*/ 1346 h 2080"/>
              <a:gd name="T42" fmla="*/ 0 w 26"/>
              <a:gd name="T43" fmla="*/ 1346 h 2080"/>
              <a:gd name="T44" fmla="*/ 0 w 26"/>
              <a:gd name="T45" fmla="*/ 1223 h 2080"/>
              <a:gd name="T46" fmla="*/ 26 w 26"/>
              <a:gd name="T47" fmla="*/ 1223 h 2080"/>
              <a:gd name="T48" fmla="*/ 26 w 26"/>
              <a:gd name="T49" fmla="*/ 1346 h 2080"/>
              <a:gd name="T50" fmla="*/ 26 w 26"/>
              <a:gd name="T51" fmla="*/ 1101 h 2080"/>
              <a:gd name="T52" fmla="*/ 0 w 26"/>
              <a:gd name="T53" fmla="*/ 1101 h 2080"/>
              <a:gd name="T54" fmla="*/ 0 w 26"/>
              <a:gd name="T55" fmla="*/ 978 h 2080"/>
              <a:gd name="T56" fmla="*/ 26 w 26"/>
              <a:gd name="T57" fmla="*/ 978 h 2080"/>
              <a:gd name="T58" fmla="*/ 26 w 26"/>
              <a:gd name="T59" fmla="*/ 1101 h 2080"/>
              <a:gd name="T60" fmla="*/ 26 w 26"/>
              <a:gd name="T61" fmla="*/ 857 h 2080"/>
              <a:gd name="T62" fmla="*/ 0 w 26"/>
              <a:gd name="T63" fmla="*/ 857 h 2080"/>
              <a:gd name="T64" fmla="*/ 0 w 26"/>
              <a:gd name="T65" fmla="*/ 734 h 2080"/>
              <a:gd name="T66" fmla="*/ 26 w 26"/>
              <a:gd name="T67" fmla="*/ 734 h 2080"/>
              <a:gd name="T68" fmla="*/ 26 w 26"/>
              <a:gd name="T69" fmla="*/ 857 h 2080"/>
              <a:gd name="T70" fmla="*/ 26 w 26"/>
              <a:gd name="T71" fmla="*/ 612 h 2080"/>
              <a:gd name="T72" fmla="*/ 0 w 26"/>
              <a:gd name="T73" fmla="*/ 612 h 2080"/>
              <a:gd name="T74" fmla="*/ 0 w 26"/>
              <a:gd name="T75" fmla="*/ 489 h 2080"/>
              <a:gd name="T76" fmla="*/ 26 w 26"/>
              <a:gd name="T77" fmla="*/ 489 h 2080"/>
              <a:gd name="T78" fmla="*/ 26 w 26"/>
              <a:gd name="T79" fmla="*/ 612 h 2080"/>
              <a:gd name="T80" fmla="*/ 26 w 26"/>
              <a:gd name="T81" fmla="*/ 367 h 2080"/>
              <a:gd name="T82" fmla="*/ 0 w 26"/>
              <a:gd name="T83" fmla="*/ 367 h 2080"/>
              <a:gd name="T84" fmla="*/ 0 w 26"/>
              <a:gd name="T85" fmla="*/ 244 h 2080"/>
              <a:gd name="T86" fmla="*/ 26 w 26"/>
              <a:gd name="T87" fmla="*/ 244 h 2080"/>
              <a:gd name="T88" fmla="*/ 26 w 26"/>
              <a:gd name="T89" fmla="*/ 367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6" h="2080">
                <a:moveTo>
                  <a:pt x="26" y="123"/>
                </a:moveTo>
                <a:lnTo>
                  <a:pt x="0" y="123"/>
                </a:lnTo>
                <a:lnTo>
                  <a:pt x="0" y="0"/>
                </a:lnTo>
                <a:lnTo>
                  <a:pt x="26" y="0"/>
                </a:lnTo>
                <a:lnTo>
                  <a:pt x="26" y="123"/>
                </a:lnTo>
                <a:close/>
                <a:moveTo>
                  <a:pt x="26" y="2080"/>
                </a:moveTo>
                <a:lnTo>
                  <a:pt x="0" y="2080"/>
                </a:lnTo>
                <a:lnTo>
                  <a:pt x="0" y="1958"/>
                </a:lnTo>
                <a:lnTo>
                  <a:pt x="26" y="1958"/>
                </a:lnTo>
                <a:lnTo>
                  <a:pt x="26" y="2080"/>
                </a:lnTo>
                <a:close/>
                <a:moveTo>
                  <a:pt x="26" y="1835"/>
                </a:moveTo>
                <a:lnTo>
                  <a:pt x="0" y="1835"/>
                </a:lnTo>
                <a:lnTo>
                  <a:pt x="0" y="1712"/>
                </a:lnTo>
                <a:lnTo>
                  <a:pt x="26" y="1712"/>
                </a:lnTo>
                <a:lnTo>
                  <a:pt x="26" y="1835"/>
                </a:lnTo>
                <a:close/>
                <a:moveTo>
                  <a:pt x="26" y="1590"/>
                </a:moveTo>
                <a:lnTo>
                  <a:pt x="0" y="1590"/>
                </a:lnTo>
                <a:lnTo>
                  <a:pt x="0" y="1469"/>
                </a:lnTo>
                <a:lnTo>
                  <a:pt x="26" y="1469"/>
                </a:lnTo>
                <a:lnTo>
                  <a:pt x="26" y="1590"/>
                </a:lnTo>
                <a:close/>
                <a:moveTo>
                  <a:pt x="26" y="1346"/>
                </a:moveTo>
                <a:lnTo>
                  <a:pt x="0" y="1346"/>
                </a:lnTo>
                <a:lnTo>
                  <a:pt x="0" y="1223"/>
                </a:lnTo>
                <a:lnTo>
                  <a:pt x="26" y="1223"/>
                </a:lnTo>
                <a:lnTo>
                  <a:pt x="26" y="1346"/>
                </a:lnTo>
                <a:close/>
                <a:moveTo>
                  <a:pt x="26" y="1101"/>
                </a:moveTo>
                <a:lnTo>
                  <a:pt x="0" y="1101"/>
                </a:lnTo>
                <a:lnTo>
                  <a:pt x="0" y="978"/>
                </a:lnTo>
                <a:lnTo>
                  <a:pt x="26" y="978"/>
                </a:lnTo>
                <a:lnTo>
                  <a:pt x="26" y="1101"/>
                </a:lnTo>
                <a:close/>
                <a:moveTo>
                  <a:pt x="26" y="857"/>
                </a:moveTo>
                <a:lnTo>
                  <a:pt x="0" y="857"/>
                </a:lnTo>
                <a:lnTo>
                  <a:pt x="0" y="734"/>
                </a:lnTo>
                <a:lnTo>
                  <a:pt x="26" y="734"/>
                </a:lnTo>
                <a:lnTo>
                  <a:pt x="26" y="857"/>
                </a:lnTo>
                <a:close/>
                <a:moveTo>
                  <a:pt x="26" y="612"/>
                </a:moveTo>
                <a:lnTo>
                  <a:pt x="0" y="612"/>
                </a:lnTo>
                <a:lnTo>
                  <a:pt x="0" y="489"/>
                </a:lnTo>
                <a:lnTo>
                  <a:pt x="26" y="489"/>
                </a:lnTo>
                <a:lnTo>
                  <a:pt x="26" y="612"/>
                </a:lnTo>
                <a:close/>
                <a:moveTo>
                  <a:pt x="26" y="367"/>
                </a:moveTo>
                <a:lnTo>
                  <a:pt x="0" y="367"/>
                </a:lnTo>
                <a:lnTo>
                  <a:pt x="0" y="244"/>
                </a:lnTo>
                <a:lnTo>
                  <a:pt x="26" y="244"/>
                </a:lnTo>
                <a:lnTo>
                  <a:pt x="26" y="36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24" name="稻壳儿_刀客儿出品_15"/>
          <p:cNvSpPr>
            <a:spLocks noEditPoints="1"/>
          </p:cNvSpPr>
          <p:nvPr/>
        </p:nvSpPr>
        <p:spPr bwMode="auto">
          <a:xfrm>
            <a:off x="10875279" y="4042658"/>
            <a:ext cx="31701" cy="30116"/>
          </a:xfrm>
          <a:custGeom>
            <a:avLst/>
            <a:gdLst>
              <a:gd name="T0" fmla="*/ 76 w 76"/>
              <a:gd name="T1" fmla="*/ 0 h 76"/>
              <a:gd name="T2" fmla="*/ 76 w 76"/>
              <a:gd name="T3" fmla="*/ 63 h 76"/>
              <a:gd name="T4" fmla="*/ 50 w 76"/>
              <a:gd name="T5" fmla="*/ 63 h 76"/>
              <a:gd name="T6" fmla="*/ 50 w 76"/>
              <a:gd name="T7" fmla="*/ 0 h 76"/>
              <a:gd name="T8" fmla="*/ 76 w 76"/>
              <a:gd name="T9" fmla="*/ 0 h 76"/>
              <a:gd name="T10" fmla="*/ 76 w 76"/>
              <a:gd name="T11" fmla="*/ 63 h 76"/>
              <a:gd name="T12" fmla="*/ 76 w 76"/>
              <a:gd name="T13" fmla="*/ 76 h 76"/>
              <a:gd name="T14" fmla="*/ 63 w 76"/>
              <a:gd name="T15" fmla="*/ 76 h 76"/>
              <a:gd name="T16" fmla="*/ 63 w 76"/>
              <a:gd name="T17" fmla="*/ 63 h 76"/>
              <a:gd name="T18" fmla="*/ 76 w 76"/>
              <a:gd name="T19" fmla="*/ 63 h 76"/>
              <a:gd name="T20" fmla="*/ 63 w 76"/>
              <a:gd name="T21" fmla="*/ 76 h 76"/>
              <a:gd name="T22" fmla="*/ 0 w 76"/>
              <a:gd name="T23" fmla="*/ 76 h 76"/>
              <a:gd name="T24" fmla="*/ 0 w 76"/>
              <a:gd name="T25" fmla="*/ 50 h 76"/>
              <a:gd name="T26" fmla="*/ 63 w 76"/>
              <a:gd name="T27" fmla="*/ 50 h 76"/>
              <a:gd name="T28" fmla="*/ 63 w 76"/>
              <a:gd name="T29" fmla="*/ 7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6" h="76">
                <a:moveTo>
                  <a:pt x="76" y="0"/>
                </a:moveTo>
                <a:lnTo>
                  <a:pt x="76" y="63"/>
                </a:lnTo>
                <a:lnTo>
                  <a:pt x="50" y="63"/>
                </a:lnTo>
                <a:lnTo>
                  <a:pt x="50" y="0"/>
                </a:lnTo>
                <a:lnTo>
                  <a:pt x="76" y="0"/>
                </a:lnTo>
                <a:close/>
                <a:moveTo>
                  <a:pt x="76" y="63"/>
                </a:moveTo>
                <a:lnTo>
                  <a:pt x="76" y="76"/>
                </a:lnTo>
                <a:lnTo>
                  <a:pt x="63" y="76"/>
                </a:lnTo>
                <a:lnTo>
                  <a:pt x="63" y="63"/>
                </a:lnTo>
                <a:lnTo>
                  <a:pt x="76" y="63"/>
                </a:lnTo>
                <a:close/>
                <a:moveTo>
                  <a:pt x="63" y="76"/>
                </a:moveTo>
                <a:lnTo>
                  <a:pt x="0" y="76"/>
                </a:lnTo>
                <a:lnTo>
                  <a:pt x="0" y="50"/>
                </a:lnTo>
                <a:lnTo>
                  <a:pt x="63" y="50"/>
                </a:lnTo>
                <a:lnTo>
                  <a:pt x="63" y="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25" name="稻壳儿_刀客儿出品_16"/>
          <p:cNvSpPr>
            <a:spLocks noEditPoints="1"/>
          </p:cNvSpPr>
          <p:nvPr/>
        </p:nvSpPr>
        <p:spPr bwMode="auto">
          <a:xfrm>
            <a:off x="6044060" y="4063263"/>
            <a:ext cx="4785253" cy="9510"/>
          </a:xfrm>
          <a:custGeom>
            <a:avLst/>
            <a:gdLst>
              <a:gd name="T0" fmla="*/ 12075 w 12075"/>
              <a:gd name="T1" fmla="*/ 26 h 26"/>
              <a:gd name="T2" fmla="*/ 129 w 12075"/>
              <a:gd name="T3" fmla="*/ 0 h 26"/>
              <a:gd name="T4" fmla="*/ 259 w 12075"/>
              <a:gd name="T5" fmla="*/ 0 h 26"/>
              <a:gd name="T6" fmla="*/ 520 w 12075"/>
              <a:gd name="T7" fmla="*/ 26 h 26"/>
              <a:gd name="T8" fmla="*/ 520 w 12075"/>
              <a:gd name="T9" fmla="*/ 26 h 26"/>
              <a:gd name="T10" fmla="*/ 908 w 12075"/>
              <a:gd name="T11" fmla="*/ 26 h 26"/>
              <a:gd name="T12" fmla="*/ 1169 w 12075"/>
              <a:gd name="T13" fmla="*/ 0 h 26"/>
              <a:gd name="T14" fmla="*/ 1299 w 12075"/>
              <a:gd name="T15" fmla="*/ 0 h 26"/>
              <a:gd name="T16" fmla="*/ 1558 w 12075"/>
              <a:gd name="T17" fmla="*/ 26 h 26"/>
              <a:gd name="T18" fmla="*/ 1558 w 12075"/>
              <a:gd name="T19" fmla="*/ 26 h 26"/>
              <a:gd name="T20" fmla="*/ 1948 w 12075"/>
              <a:gd name="T21" fmla="*/ 26 h 26"/>
              <a:gd name="T22" fmla="*/ 2207 w 12075"/>
              <a:gd name="T23" fmla="*/ 0 h 26"/>
              <a:gd name="T24" fmla="*/ 2337 w 12075"/>
              <a:gd name="T25" fmla="*/ 0 h 26"/>
              <a:gd name="T26" fmla="*/ 2596 w 12075"/>
              <a:gd name="T27" fmla="*/ 26 h 26"/>
              <a:gd name="T28" fmla="*/ 2596 w 12075"/>
              <a:gd name="T29" fmla="*/ 26 h 26"/>
              <a:gd name="T30" fmla="*/ 2986 w 12075"/>
              <a:gd name="T31" fmla="*/ 26 h 26"/>
              <a:gd name="T32" fmla="*/ 3245 w 12075"/>
              <a:gd name="T33" fmla="*/ 0 h 26"/>
              <a:gd name="T34" fmla="*/ 3376 w 12075"/>
              <a:gd name="T35" fmla="*/ 0 h 26"/>
              <a:gd name="T36" fmla="*/ 3635 w 12075"/>
              <a:gd name="T37" fmla="*/ 26 h 26"/>
              <a:gd name="T38" fmla="*/ 3635 w 12075"/>
              <a:gd name="T39" fmla="*/ 26 h 26"/>
              <a:gd name="T40" fmla="*/ 4024 w 12075"/>
              <a:gd name="T41" fmla="*/ 26 h 26"/>
              <a:gd name="T42" fmla="*/ 4285 w 12075"/>
              <a:gd name="T43" fmla="*/ 0 h 26"/>
              <a:gd name="T44" fmla="*/ 4414 w 12075"/>
              <a:gd name="T45" fmla="*/ 0 h 26"/>
              <a:gd name="T46" fmla="*/ 4674 w 12075"/>
              <a:gd name="T47" fmla="*/ 26 h 26"/>
              <a:gd name="T48" fmla="*/ 4674 w 12075"/>
              <a:gd name="T49" fmla="*/ 26 h 26"/>
              <a:gd name="T50" fmla="*/ 5064 w 12075"/>
              <a:gd name="T51" fmla="*/ 26 h 26"/>
              <a:gd name="T52" fmla="*/ 5323 w 12075"/>
              <a:gd name="T53" fmla="*/ 0 h 26"/>
              <a:gd name="T54" fmla="*/ 5453 w 12075"/>
              <a:gd name="T55" fmla="*/ 0 h 26"/>
              <a:gd name="T56" fmla="*/ 5713 w 12075"/>
              <a:gd name="T57" fmla="*/ 26 h 26"/>
              <a:gd name="T58" fmla="*/ 5713 w 12075"/>
              <a:gd name="T59" fmla="*/ 26 h 26"/>
              <a:gd name="T60" fmla="*/ 6102 w 12075"/>
              <a:gd name="T61" fmla="*/ 26 h 26"/>
              <a:gd name="T62" fmla="*/ 6363 w 12075"/>
              <a:gd name="T63" fmla="*/ 0 h 26"/>
              <a:gd name="T64" fmla="*/ 6492 w 12075"/>
              <a:gd name="T65" fmla="*/ 0 h 26"/>
              <a:gd name="T66" fmla="*/ 6751 w 12075"/>
              <a:gd name="T67" fmla="*/ 26 h 26"/>
              <a:gd name="T68" fmla="*/ 6751 w 12075"/>
              <a:gd name="T69" fmla="*/ 26 h 26"/>
              <a:gd name="T70" fmla="*/ 7142 w 12075"/>
              <a:gd name="T71" fmla="*/ 26 h 26"/>
              <a:gd name="T72" fmla="*/ 7401 w 12075"/>
              <a:gd name="T73" fmla="*/ 0 h 26"/>
              <a:gd name="T74" fmla="*/ 7530 w 12075"/>
              <a:gd name="T75" fmla="*/ 0 h 26"/>
              <a:gd name="T76" fmla="*/ 7791 w 12075"/>
              <a:gd name="T77" fmla="*/ 26 h 26"/>
              <a:gd name="T78" fmla="*/ 7791 w 12075"/>
              <a:gd name="T79" fmla="*/ 26 h 26"/>
              <a:gd name="T80" fmla="*/ 8180 w 12075"/>
              <a:gd name="T81" fmla="*/ 26 h 26"/>
              <a:gd name="T82" fmla="*/ 8439 w 12075"/>
              <a:gd name="T83" fmla="*/ 0 h 26"/>
              <a:gd name="T84" fmla="*/ 8570 w 12075"/>
              <a:gd name="T85" fmla="*/ 0 h 26"/>
              <a:gd name="T86" fmla="*/ 8829 w 12075"/>
              <a:gd name="T87" fmla="*/ 26 h 26"/>
              <a:gd name="T88" fmla="*/ 8829 w 12075"/>
              <a:gd name="T89" fmla="*/ 26 h 26"/>
              <a:gd name="T90" fmla="*/ 9218 w 12075"/>
              <a:gd name="T91" fmla="*/ 26 h 26"/>
              <a:gd name="T92" fmla="*/ 9479 w 12075"/>
              <a:gd name="T93" fmla="*/ 0 h 26"/>
              <a:gd name="T94" fmla="*/ 9608 w 12075"/>
              <a:gd name="T95" fmla="*/ 0 h 26"/>
              <a:gd name="T96" fmla="*/ 9867 w 12075"/>
              <a:gd name="T97" fmla="*/ 26 h 26"/>
              <a:gd name="T98" fmla="*/ 9867 w 12075"/>
              <a:gd name="T99" fmla="*/ 26 h 26"/>
              <a:gd name="T100" fmla="*/ 10257 w 12075"/>
              <a:gd name="T101" fmla="*/ 26 h 26"/>
              <a:gd name="T102" fmla="*/ 10517 w 12075"/>
              <a:gd name="T103" fmla="*/ 0 h 26"/>
              <a:gd name="T104" fmla="*/ 10646 w 12075"/>
              <a:gd name="T105" fmla="*/ 0 h 26"/>
              <a:gd name="T106" fmla="*/ 10907 w 12075"/>
              <a:gd name="T107" fmla="*/ 26 h 26"/>
              <a:gd name="T108" fmla="*/ 10907 w 12075"/>
              <a:gd name="T109" fmla="*/ 26 h 26"/>
              <a:gd name="T110" fmla="*/ 11296 w 12075"/>
              <a:gd name="T111" fmla="*/ 26 h 26"/>
              <a:gd name="T112" fmla="*/ 11556 w 12075"/>
              <a:gd name="T113" fmla="*/ 0 h 26"/>
              <a:gd name="T114" fmla="*/ 11686 w 12075"/>
              <a:gd name="T11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075" h="26">
                <a:moveTo>
                  <a:pt x="11945" y="26"/>
                </a:moveTo>
                <a:lnTo>
                  <a:pt x="11945" y="0"/>
                </a:lnTo>
                <a:lnTo>
                  <a:pt x="12075" y="0"/>
                </a:lnTo>
                <a:lnTo>
                  <a:pt x="12075" y="26"/>
                </a:lnTo>
                <a:lnTo>
                  <a:pt x="11945" y="26"/>
                </a:lnTo>
                <a:close/>
                <a:moveTo>
                  <a:pt x="0" y="26"/>
                </a:moveTo>
                <a:lnTo>
                  <a:pt x="0" y="0"/>
                </a:lnTo>
                <a:lnTo>
                  <a:pt x="129" y="0"/>
                </a:lnTo>
                <a:lnTo>
                  <a:pt x="129" y="26"/>
                </a:lnTo>
                <a:lnTo>
                  <a:pt x="0" y="26"/>
                </a:lnTo>
                <a:close/>
                <a:moveTo>
                  <a:pt x="259" y="26"/>
                </a:moveTo>
                <a:lnTo>
                  <a:pt x="259" y="0"/>
                </a:lnTo>
                <a:lnTo>
                  <a:pt x="389" y="0"/>
                </a:lnTo>
                <a:lnTo>
                  <a:pt x="389" y="26"/>
                </a:lnTo>
                <a:lnTo>
                  <a:pt x="259" y="26"/>
                </a:lnTo>
                <a:close/>
                <a:moveTo>
                  <a:pt x="520" y="26"/>
                </a:moveTo>
                <a:lnTo>
                  <a:pt x="520" y="0"/>
                </a:lnTo>
                <a:lnTo>
                  <a:pt x="649" y="0"/>
                </a:lnTo>
                <a:lnTo>
                  <a:pt x="649" y="26"/>
                </a:lnTo>
                <a:lnTo>
                  <a:pt x="520" y="26"/>
                </a:lnTo>
                <a:close/>
                <a:moveTo>
                  <a:pt x="779" y="26"/>
                </a:moveTo>
                <a:lnTo>
                  <a:pt x="779" y="0"/>
                </a:lnTo>
                <a:lnTo>
                  <a:pt x="908" y="0"/>
                </a:lnTo>
                <a:lnTo>
                  <a:pt x="908" y="26"/>
                </a:lnTo>
                <a:lnTo>
                  <a:pt x="779" y="26"/>
                </a:lnTo>
                <a:close/>
                <a:moveTo>
                  <a:pt x="1038" y="26"/>
                </a:moveTo>
                <a:lnTo>
                  <a:pt x="1038" y="0"/>
                </a:lnTo>
                <a:lnTo>
                  <a:pt x="1169" y="0"/>
                </a:lnTo>
                <a:lnTo>
                  <a:pt x="1169" y="26"/>
                </a:lnTo>
                <a:lnTo>
                  <a:pt x="1038" y="26"/>
                </a:lnTo>
                <a:close/>
                <a:moveTo>
                  <a:pt x="1299" y="26"/>
                </a:moveTo>
                <a:lnTo>
                  <a:pt x="1299" y="0"/>
                </a:lnTo>
                <a:lnTo>
                  <a:pt x="1428" y="0"/>
                </a:lnTo>
                <a:lnTo>
                  <a:pt x="1428" y="26"/>
                </a:lnTo>
                <a:lnTo>
                  <a:pt x="1299" y="26"/>
                </a:lnTo>
                <a:close/>
                <a:moveTo>
                  <a:pt x="1558" y="26"/>
                </a:moveTo>
                <a:lnTo>
                  <a:pt x="1558" y="0"/>
                </a:lnTo>
                <a:lnTo>
                  <a:pt x="1687" y="0"/>
                </a:lnTo>
                <a:lnTo>
                  <a:pt x="1687" y="26"/>
                </a:lnTo>
                <a:lnTo>
                  <a:pt x="1558" y="26"/>
                </a:lnTo>
                <a:close/>
                <a:moveTo>
                  <a:pt x="1817" y="26"/>
                </a:moveTo>
                <a:lnTo>
                  <a:pt x="1817" y="0"/>
                </a:lnTo>
                <a:lnTo>
                  <a:pt x="1948" y="0"/>
                </a:lnTo>
                <a:lnTo>
                  <a:pt x="1948" y="26"/>
                </a:lnTo>
                <a:lnTo>
                  <a:pt x="1817" y="26"/>
                </a:lnTo>
                <a:close/>
                <a:moveTo>
                  <a:pt x="2078" y="26"/>
                </a:moveTo>
                <a:lnTo>
                  <a:pt x="2078" y="0"/>
                </a:lnTo>
                <a:lnTo>
                  <a:pt x="2207" y="0"/>
                </a:lnTo>
                <a:lnTo>
                  <a:pt x="2207" y="26"/>
                </a:lnTo>
                <a:lnTo>
                  <a:pt x="2078" y="26"/>
                </a:lnTo>
                <a:close/>
                <a:moveTo>
                  <a:pt x="2337" y="26"/>
                </a:moveTo>
                <a:lnTo>
                  <a:pt x="2337" y="0"/>
                </a:lnTo>
                <a:lnTo>
                  <a:pt x="2466" y="0"/>
                </a:lnTo>
                <a:lnTo>
                  <a:pt x="2466" y="26"/>
                </a:lnTo>
                <a:lnTo>
                  <a:pt x="2337" y="26"/>
                </a:lnTo>
                <a:close/>
                <a:moveTo>
                  <a:pt x="2596" y="26"/>
                </a:moveTo>
                <a:lnTo>
                  <a:pt x="2596" y="0"/>
                </a:lnTo>
                <a:lnTo>
                  <a:pt x="2727" y="0"/>
                </a:lnTo>
                <a:lnTo>
                  <a:pt x="2727" y="26"/>
                </a:lnTo>
                <a:lnTo>
                  <a:pt x="2596" y="26"/>
                </a:lnTo>
                <a:close/>
                <a:moveTo>
                  <a:pt x="2857" y="26"/>
                </a:moveTo>
                <a:lnTo>
                  <a:pt x="2857" y="0"/>
                </a:lnTo>
                <a:lnTo>
                  <a:pt x="2986" y="0"/>
                </a:lnTo>
                <a:lnTo>
                  <a:pt x="2986" y="26"/>
                </a:lnTo>
                <a:lnTo>
                  <a:pt x="2857" y="26"/>
                </a:lnTo>
                <a:close/>
                <a:moveTo>
                  <a:pt x="3116" y="26"/>
                </a:moveTo>
                <a:lnTo>
                  <a:pt x="3116" y="0"/>
                </a:lnTo>
                <a:lnTo>
                  <a:pt x="3245" y="0"/>
                </a:lnTo>
                <a:lnTo>
                  <a:pt x="3245" y="26"/>
                </a:lnTo>
                <a:lnTo>
                  <a:pt x="3116" y="26"/>
                </a:lnTo>
                <a:close/>
                <a:moveTo>
                  <a:pt x="3376" y="26"/>
                </a:moveTo>
                <a:lnTo>
                  <a:pt x="3376" y="0"/>
                </a:lnTo>
                <a:lnTo>
                  <a:pt x="3506" y="0"/>
                </a:lnTo>
                <a:lnTo>
                  <a:pt x="3506" y="26"/>
                </a:lnTo>
                <a:lnTo>
                  <a:pt x="3376" y="26"/>
                </a:lnTo>
                <a:close/>
                <a:moveTo>
                  <a:pt x="3635" y="26"/>
                </a:moveTo>
                <a:lnTo>
                  <a:pt x="3635" y="0"/>
                </a:lnTo>
                <a:lnTo>
                  <a:pt x="3765" y="0"/>
                </a:lnTo>
                <a:lnTo>
                  <a:pt x="3765" y="26"/>
                </a:lnTo>
                <a:lnTo>
                  <a:pt x="3635" y="26"/>
                </a:lnTo>
                <a:close/>
                <a:moveTo>
                  <a:pt x="3895" y="26"/>
                </a:moveTo>
                <a:lnTo>
                  <a:pt x="3895" y="0"/>
                </a:lnTo>
                <a:lnTo>
                  <a:pt x="4024" y="0"/>
                </a:lnTo>
                <a:lnTo>
                  <a:pt x="4024" y="26"/>
                </a:lnTo>
                <a:lnTo>
                  <a:pt x="3895" y="26"/>
                </a:lnTo>
                <a:close/>
                <a:moveTo>
                  <a:pt x="4155" y="26"/>
                </a:moveTo>
                <a:lnTo>
                  <a:pt x="4155" y="0"/>
                </a:lnTo>
                <a:lnTo>
                  <a:pt x="4285" y="0"/>
                </a:lnTo>
                <a:lnTo>
                  <a:pt x="4285" y="26"/>
                </a:lnTo>
                <a:lnTo>
                  <a:pt x="4155" y="26"/>
                </a:lnTo>
                <a:close/>
                <a:moveTo>
                  <a:pt x="4414" y="26"/>
                </a:moveTo>
                <a:lnTo>
                  <a:pt x="4414" y="0"/>
                </a:lnTo>
                <a:lnTo>
                  <a:pt x="4544" y="0"/>
                </a:lnTo>
                <a:lnTo>
                  <a:pt x="4544" y="26"/>
                </a:lnTo>
                <a:lnTo>
                  <a:pt x="4414" y="26"/>
                </a:lnTo>
                <a:close/>
                <a:moveTo>
                  <a:pt x="4674" y="26"/>
                </a:moveTo>
                <a:lnTo>
                  <a:pt x="4674" y="0"/>
                </a:lnTo>
                <a:lnTo>
                  <a:pt x="4803" y="0"/>
                </a:lnTo>
                <a:lnTo>
                  <a:pt x="4803" y="26"/>
                </a:lnTo>
                <a:lnTo>
                  <a:pt x="4674" y="26"/>
                </a:lnTo>
                <a:close/>
                <a:moveTo>
                  <a:pt x="4934" y="26"/>
                </a:moveTo>
                <a:lnTo>
                  <a:pt x="4934" y="0"/>
                </a:lnTo>
                <a:lnTo>
                  <a:pt x="5064" y="0"/>
                </a:lnTo>
                <a:lnTo>
                  <a:pt x="5064" y="26"/>
                </a:lnTo>
                <a:lnTo>
                  <a:pt x="4934" y="26"/>
                </a:lnTo>
                <a:close/>
                <a:moveTo>
                  <a:pt x="5193" y="26"/>
                </a:moveTo>
                <a:lnTo>
                  <a:pt x="5193" y="0"/>
                </a:lnTo>
                <a:lnTo>
                  <a:pt x="5323" y="0"/>
                </a:lnTo>
                <a:lnTo>
                  <a:pt x="5323" y="26"/>
                </a:lnTo>
                <a:lnTo>
                  <a:pt x="5193" y="26"/>
                </a:lnTo>
                <a:close/>
                <a:moveTo>
                  <a:pt x="5453" y="26"/>
                </a:moveTo>
                <a:lnTo>
                  <a:pt x="5453" y="0"/>
                </a:lnTo>
                <a:lnTo>
                  <a:pt x="5584" y="0"/>
                </a:lnTo>
                <a:lnTo>
                  <a:pt x="5584" y="26"/>
                </a:lnTo>
                <a:lnTo>
                  <a:pt x="5453" y="26"/>
                </a:lnTo>
                <a:close/>
                <a:moveTo>
                  <a:pt x="5713" y="26"/>
                </a:moveTo>
                <a:lnTo>
                  <a:pt x="5713" y="0"/>
                </a:lnTo>
                <a:lnTo>
                  <a:pt x="5843" y="0"/>
                </a:lnTo>
                <a:lnTo>
                  <a:pt x="5843" y="26"/>
                </a:lnTo>
                <a:lnTo>
                  <a:pt x="5713" y="26"/>
                </a:lnTo>
                <a:close/>
                <a:moveTo>
                  <a:pt x="5972" y="26"/>
                </a:moveTo>
                <a:lnTo>
                  <a:pt x="5972" y="0"/>
                </a:lnTo>
                <a:lnTo>
                  <a:pt x="6102" y="0"/>
                </a:lnTo>
                <a:lnTo>
                  <a:pt x="6102" y="26"/>
                </a:lnTo>
                <a:lnTo>
                  <a:pt x="5972" y="26"/>
                </a:lnTo>
                <a:close/>
                <a:moveTo>
                  <a:pt x="6232" y="26"/>
                </a:moveTo>
                <a:lnTo>
                  <a:pt x="6232" y="0"/>
                </a:lnTo>
                <a:lnTo>
                  <a:pt x="6363" y="0"/>
                </a:lnTo>
                <a:lnTo>
                  <a:pt x="6363" y="26"/>
                </a:lnTo>
                <a:lnTo>
                  <a:pt x="6232" y="26"/>
                </a:lnTo>
                <a:close/>
                <a:moveTo>
                  <a:pt x="6492" y="26"/>
                </a:moveTo>
                <a:lnTo>
                  <a:pt x="6492" y="0"/>
                </a:lnTo>
                <a:lnTo>
                  <a:pt x="6622" y="0"/>
                </a:lnTo>
                <a:lnTo>
                  <a:pt x="6622" y="26"/>
                </a:lnTo>
                <a:lnTo>
                  <a:pt x="6492" y="26"/>
                </a:lnTo>
                <a:close/>
                <a:moveTo>
                  <a:pt x="6751" y="26"/>
                </a:moveTo>
                <a:lnTo>
                  <a:pt x="6751" y="0"/>
                </a:lnTo>
                <a:lnTo>
                  <a:pt x="6881" y="0"/>
                </a:lnTo>
                <a:lnTo>
                  <a:pt x="6881" y="26"/>
                </a:lnTo>
                <a:lnTo>
                  <a:pt x="6751" y="26"/>
                </a:lnTo>
                <a:close/>
                <a:moveTo>
                  <a:pt x="7011" y="26"/>
                </a:moveTo>
                <a:lnTo>
                  <a:pt x="7011" y="0"/>
                </a:lnTo>
                <a:lnTo>
                  <a:pt x="7142" y="0"/>
                </a:lnTo>
                <a:lnTo>
                  <a:pt x="7142" y="26"/>
                </a:lnTo>
                <a:lnTo>
                  <a:pt x="7011" y="26"/>
                </a:lnTo>
                <a:close/>
                <a:moveTo>
                  <a:pt x="7271" y="26"/>
                </a:moveTo>
                <a:lnTo>
                  <a:pt x="7271" y="0"/>
                </a:lnTo>
                <a:lnTo>
                  <a:pt x="7401" y="0"/>
                </a:lnTo>
                <a:lnTo>
                  <a:pt x="7401" y="26"/>
                </a:lnTo>
                <a:lnTo>
                  <a:pt x="7271" y="26"/>
                </a:lnTo>
                <a:close/>
                <a:moveTo>
                  <a:pt x="7530" y="26"/>
                </a:moveTo>
                <a:lnTo>
                  <a:pt x="7530" y="0"/>
                </a:lnTo>
                <a:lnTo>
                  <a:pt x="7660" y="0"/>
                </a:lnTo>
                <a:lnTo>
                  <a:pt x="7660" y="26"/>
                </a:lnTo>
                <a:lnTo>
                  <a:pt x="7530" y="26"/>
                </a:lnTo>
                <a:close/>
                <a:moveTo>
                  <a:pt x="7791" y="26"/>
                </a:moveTo>
                <a:lnTo>
                  <a:pt x="7791" y="0"/>
                </a:lnTo>
                <a:lnTo>
                  <a:pt x="7921" y="0"/>
                </a:lnTo>
                <a:lnTo>
                  <a:pt x="7921" y="26"/>
                </a:lnTo>
                <a:lnTo>
                  <a:pt x="7791" y="26"/>
                </a:lnTo>
                <a:close/>
                <a:moveTo>
                  <a:pt x="8050" y="26"/>
                </a:moveTo>
                <a:lnTo>
                  <a:pt x="8050" y="0"/>
                </a:lnTo>
                <a:lnTo>
                  <a:pt x="8180" y="0"/>
                </a:lnTo>
                <a:lnTo>
                  <a:pt x="8180" y="26"/>
                </a:lnTo>
                <a:lnTo>
                  <a:pt x="8050" y="26"/>
                </a:lnTo>
                <a:close/>
                <a:moveTo>
                  <a:pt x="8309" y="26"/>
                </a:moveTo>
                <a:lnTo>
                  <a:pt x="8309" y="0"/>
                </a:lnTo>
                <a:lnTo>
                  <a:pt x="8439" y="0"/>
                </a:lnTo>
                <a:lnTo>
                  <a:pt x="8439" y="26"/>
                </a:lnTo>
                <a:lnTo>
                  <a:pt x="8309" y="26"/>
                </a:lnTo>
                <a:close/>
                <a:moveTo>
                  <a:pt x="8570" y="26"/>
                </a:moveTo>
                <a:lnTo>
                  <a:pt x="8570" y="0"/>
                </a:lnTo>
                <a:lnTo>
                  <a:pt x="8700" y="0"/>
                </a:lnTo>
                <a:lnTo>
                  <a:pt x="8700" y="26"/>
                </a:lnTo>
                <a:lnTo>
                  <a:pt x="8570" y="26"/>
                </a:lnTo>
                <a:close/>
                <a:moveTo>
                  <a:pt x="8829" y="26"/>
                </a:moveTo>
                <a:lnTo>
                  <a:pt x="8829" y="0"/>
                </a:lnTo>
                <a:lnTo>
                  <a:pt x="8959" y="0"/>
                </a:lnTo>
                <a:lnTo>
                  <a:pt x="8959" y="26"/>
                </a:lnTo>
                <a:lnTo>
                  <a:pt x="8829" y="26"/>
                </a:lnTo>
                <a:close/>
                <a:moveTo>
                  <a:pt x="9088" y="26"/>
                </a:moveTo>
                <a:lnTo>
                  <a:pt x="9088" y="0"/>
                </a:lnTo>
                <a:lnTo>
                  <a:pt x="9218" y="0"/>
                </a:lnTo>
                <a:lnTo>
                  <a:pt x="9218" y="26"/>
                </a:lnTo>
                <a:lnTo>
                  <a:pt x="9088" y="26"/>
                </a:lnTo>
                <a:close/>
                <a:moveTo>
                  <a:pt x="9349" y="26"/>
                </a:moveTo>
                <a:lnTo>
                  <a:pt x="9349" y="0"/>
                </a:lnTo>
                <a:lnTo>
                  <a:pt x="9479" y="0"/>
                </a:lnTo>
                <a:lnTo>
                  <a:pt x="9479" y="26"/>
                </a:lnTo>
                <a:lnTo>
                  <a:pt x="9349" y="26"/>
                </a:lnTo>
                <a:close/>
                <a:moveTo>
                  <a:pt x="9608" y="26"/>
                </a:moveTo>
                <a:lnTo>
                  <a:pt x="9608" y="0"/>
                </a:lnTo>
                <a:lnTo>
                  <a:pt x="9738" y="0"/>
                </a:lnTo>
                <a:lnTo>
                  <a:pt x="9738" y="26"/>
                </a:lnTo>
                <a:lnTo>
                  <a:pt x="9608" y="26"/>
                </a:lnTo>
                <a:close/>
                <a:moveTo>
                  <a:pt x="9867" y="26"/>
                </a:moveTo>
                <a:lnTo>
                  <a:pt x="9867" y="0"/>
                </a:lnTo>
                <a:lnTo>
                  <a:pt x="9997" y="0"/>
                </a:lnTo>
                <a:lnTo>
                  <a:pt x="9997" y="26"/>
                </a:lnTo>
                <a:lnTo>
                  <a:pt x="9867" y="26"/>
                </a:lnTo>
                <a:close/>
                <a:moveTo>
                  <a:pt x="10128" y="26"/>
                </a:moveTo>
                <a:lnTo>
                  <a:pt x="10128" y="0"/>
                </a:lnTo>
                <a:lnTo>
                  <a:pt x="10257" y="0"/>
                </a:lnTo>
                <a:lnTo>
                  <a:pt x="10257" y="26"/>
                </a:lnTo>
                <a:lnTo>
                  <a:pt x="10128" y="26"/>
                </a:lnTo>
                <a:close/>
                <a:moveTo>
                  <a:pt x="10387" y="26"/>
                </a:moveTo>
                <a:lnTo>
                  <a:pt x="10387" y="0"/>
                </a:lnTo>
                <a:lnTo>
                  <a:pt x="10517" y="0"/>
                </a:lnTo>
                <a:lnTo>
                  <a:pt x="10517" y="26"/>
                </a:lnTo>
                <a:lnTo>
                  <a:pt x="10387" y="26"/>
                </a:lnTo>
                <a:close/>
                <a:moveTo>
                  <a:pt x="10646" y="26"/>
                </a:moveTo>
                <a:lnTo>
                  <a:pt x="10646" y="0"/>
                </a:lnTo>
                <a:lnTo>
                  <a:pt x="10777" y="0"/>
                </a:lnTo>
                <a:lnTo>
                  <a:pt x="10777" y="26"/>
                </a:lnTo>
                <a:lnTo>
                  <a:pt x="10646" y="26"/>
                </a:lnTo>
                <a:close/>
                <a:moveTo>
                  <a:pt x="10907" y="26"/>
                </a:moveTo>
                <a:lnTo>
                  <a:pt x="10907" y="0"/>
                </a:lnTo>
                <a:lnTo>
                  <a:pt x="11036" y="0"/>
                </a:lnTo>
                <a:lnTo>
                  <a:pt x="11036" y="26"/>
                </a:lnTo>
                <a:lnTo>
                  <a:pt x="10907" y="26"/>
                </a:lnTo>
                <a:close/>
                <a:moveTo>
                  <a:pt x="11166" y="26"/>
                </a:moveTo>
                <a:lnTo>
                  <a:pt x="11166" y="0"/>
                </a:lnTo>
                <a:lnTo>
                  <a:pt x="11296" y="0"/>
                </a:lnTo>
                <a:lnTo>
                  <a:pt x="11296" y="26"/>
                </a:lnTo>
                <a:lnTo>
                  <a:pt x="11166" y="26"/>
                </a:lnTo>
                <a:close/>
                <a:moveTo>
                  <a:pt x="11425" y="26"/>
                </a:moveTo>
                <a:lnTo>
                  <a:pt x="11425" y="0"/>
                </a:lnTo>
                <a:lnTo>
                  <a:pt x="11556" y="0"/>
                </a:lnTo>
                <a:lnTo>
                  <a:pt x="11556" y="26"/>
                </a:lnTo>
                <a:lnTo>
                  <a:pt x="11425" y="26"/>
                </a:lnTo>
                <a:close/>
                <a:moveTo>
                  <a:pt x="11686" y="26"/>
                </a:moveTo>
                <a:lnTo>
                  <a:pt x="11686" y="0"/>
                </a:lnTo>
                <a:lnTo>
                  <a:pt x="11815" y="0"/>
                </a:lnTo>
                <a:lnTo>
                  <a:pt x="11815" y="26"/>
                </a:lnTo>
                <a:lnTo>
                  <a:pt x="11686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28" name="稻壳儿_刀客儿出品_18"/>
          <p:cNvSpPr>
            <a:spLocks noEditPoints="1"/>
          </p:cNvSpPr>
          <p:nvPr/>
        </p:nvSpPr>
        <p:spPr bwMode="auto">
          <a:xfrm>
            <a:off x="5530507" y="4205917"/>
            <a:ext cx="5298807" cy="440643"/>
          </a:xfrm>
          <a:custGeom>
            <a:avLst/>
            <a:gdLst>
              <a:gd name="T0" fmla="*/ 92 w 13369"/>
              <a:gd name="T1" fmla="*/ 1003 h 1112"/>
              <a:gd name="T2" fmla="*/ 13369 w 13369"/>
              <a:gd name="T3" fmla="*/ 0 h 1112"/>
              <a:gd name="T4" fmla="*/ 13111 w 13369"/>
              <a:gd name="T5" fmla="*/ 0 h 1112"/>
              <a:gd name="T6" fmla="*/ 12853 w 13369"/>
              <a:gd name="T7" fmla="*/ 0 h 1112"/>
              <a:gd name="T8" fmla="*/ 12594 w 13369"/>
              <a:gd name="T9" fmla="*/ 0 h 1112"/>
              <a:gd name="T10" fmla="*/ 12336 w 13369"/>
              <a:gd name="T11" fmla="*/ 0 h 1112"/>
              <a:gd name="T12" fmla="*/ 12078 w 13369"/>
              <a:gd name="T13" fmla="*/ 0 h 1112"/>
              <a:gd name="T14" fmla="*/ 11819 w 13369"/>
              <a:gd name="T15" fmla="*/ 0 h 1112"/>
              <a:gd name="T16" fmla="*/ 11561 w 13369"/>
              <a:gd name="T17" fmla="*/ 0 h 1112"/>
              <a:gd name="T18" fmla="*/ 11303 w 13369"/>
              <a:gd name="T19" fmla="*/ 0 h 1112"/>
              <a:gd name="T20" fmla="*/ 11045 w 13369"/>
              <a:gd name="T21" fmla="*/ 0 h 1112"/>
              <a:gd name="T22" fmla="*/ 10787 w 13369"/>
              <a:gd name="T23" fmla="*/ 0 h 1112"/>
              <a:gd name="T24" fmla="*/ 10529 w 13369"/>
              <a:gd name="T25" fmla="*/ 0 h 1112"/>
              <a:gd name="T26" fmla="*/ 10270 w 13369"/>
              <a:gd name="T27" fmla="*/ 0 h 1112"/>
              <a:gd name="T28" fmla="*/ 10012 w 13369"/>
              <a:gd name="T29" fmla="*/ 0 h 1112"/>
              <a:gd name="T30" fmla="*/ 9754 w 13369"/>
              <a:gd name="T31" fmla="*/ 0 h 1112"/>
              <a:gd name="T32" fmla="*/ 9496 w 13369"/>
              <a:gd name="T33" fmla="*/ 0 h 1112"/>
              <a:gd name="T34" fmla="*/ 9238 w 13369"/>
              <a:gd name="T35" fmla="*/ 0 h 1112"/>
              <a:gd name="T36" fmla="*/ 8980 w 13369"/>
              <a:gd name="T37" fmla="*/ 0 h 1112"/>
              <a:gd name="T38" fmla="*/ 8722 w 13369"/>
              <a:gd name="T39" fmla="*/ 0 h 1112"/>
              <a:gd name="T40" fmla="*/ 8464 w 13369"/>
              <a:gd name="T41" fmla="*/ 0 h 1112"/>
              <a:gd name="T42" fmla="*/ 8206 w 13369"/>
              <a:gd name="T43" fmla="*/ 0 h 1112"/>
              <a:gd name="T44" fmla="*/ 7948 w 13369"/>
              <a:gd name="T45" fmla="*/ 0 h 1112"/>
              <a:gd name="T46" fmla="*/ 7690 w 13369"/>
              <a:gd name="T47" fmla="*/ 0 h 1112"/>
              <a:gd name="T48" fmla="*/ 7431 w 13369"/>
              <a:gd name="T49" fmla="*/ 0 h 1112"/>
              <a:gd name="T50" fmla="*/ 7173 w 13369"/>
              <a:gd name="T51" fmla="*/ 0 h 1112"/>
              <a:gd name="T52" fmla="*/ 6915 w 13369"/>
              <a:gd name="T53" fmla="*/ 0 h 1112"/>
              <a:gd name="T54" fmla="*/ 6657 w 13369"/>
              <a:gd name="T55" fmla="*/ 0 h 1112"/>
              <a:gd name="T56" fmla="*/ 6399 w 13369"/>
              <a:gd name="T57" fmla="*/ 0 h 1112"/>
              <a:gd name="T58" fmla="*/ 6141 w 13369"/>
              <a:gd name="T59" fmla="*/ 0 h 1112"/>
              <a:gd name="T60" fmla="*/ 5883 w 13369"/>
              <a:gd name="T61" fmla="*/ 0 h 1112"/>
              <a:gd name="T62" fmla="*/ 5625 w 13369"/>
              <a:gd name="T63" fmla="*/ 0 h 1112"/>
              <a:gd name="T64" fmla="*/ 5366 w 13369"/>
              <a:gd name="T65" fmla="*/ 0 h 1112"/>
              <a:gd name="T66" fmla="*/ 5107 w 13369"/>
              <a:gd name="T67" fmla="*/ 0 h 1112"/>
              <a:gd name="T68" fmla="*/ 4849 w 13369"/>
              <a:gd name="T69" fmla="*/ 0 h 1112"/>
              <a:gd name="T70" fmla="*/ 4591 w 13369"/>
              <a:gd name="T71" fmla="*/ 0 h 1112"/>
              <a:gd name="T72" fmla="*/ 4333 w 13369"/>
              <a:gd name="T73" fmla="*/ 0 h 1112"/>
              <a:gd name="T74" fmla="*/ 4075 w 13369"/>
              <a:gd name="T75" fmla="*/ 0 h 1112"/>
              <a:gd name="T76" fmla="*/ 3817 w 13369"/>
              <a:gd name="T77" fmla="*/ 0 h 1112"/>
              <a:gd name="T78" fmla="*/ 3559 w 13369"/>
              <a:gd name="T79" fmla="*/ 0 h 1112"/>
              <a:gd name="T80" fmla="*/ 3301 w 13369"/>
              <a:gd name="T81" fmla="*/ 0 h 1112"/>
              <a:gd name="T82" fmla="*/ 3043 w 13369"/>
              <a:gd name="T83" fmla="*/ 0 h 1112"/>
              <a:gd name="T84" fmla="*/ 2785 w 13369"/>
              <a:gd name="T85" fmla="*/ 0 h 1112"/>
              <a:gd name="T86" fmla="*/ 2527 w 13369"/>
              <a:gd name="T87" fmla="*/ 0 h 1112"/>
              <a:gd name="T88" fmla="*/ 2268 w 13369"/>
              <a:gd name="T89" fmla="*/ 0 h 1112"/>
              <a:gd name="T90" fmla="*/ 2010 w 13369"/>
              <a:gd name="T91" fmla="*/ 0 h 1112"/>
              <a:gd name="T92" fmla="*/ 1752 w 13369"/>
              <a:gd name="T93" fmla="*/ 0 h 1112"/>
              <a:gd name="T94" fmla="*/ 1494 w 13369"/>
              <a:gd name="T95" fmla="*/ 0 h 1112"/>
              <a:gd name="T96" fmla="*/ 1236 w 13369"/>
              <a:gd name="T97" fmla="*/ 0 h 1112"/>
              <a:gd name="T98" fmla="*/ 1004 w 13369"/>
              <a:gd name="T99" fmla="*/ 90 h 1112"/>
              <a:gd name="T100" fmla="*/ 821 w 13369"/>
              <a:gd name="T101" fmla="*/ 272 h 1112"/>
              <a:gd name="T102" fmla="*/ 640 w 13369"/>
              <a:gd name="T103" fmla="*/ 455 h 1112"/>
              <a:gd name="T104" fmla="*/ 457 w 13369"/>
              <a:gd name="T105" fmla="*/ 638 h 1112"/>
              <a:gd name="T106" fmla="*/ 274 w 13369"/>
              <a:gd name="T107" fmla="*/ 82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3369" h="1112">
                <a:moveTo>
                  <a:pt x="92" y="1003"/>
                </a:moveTo>
                <a:lnTo>
                  <a:pt x="109" y="1021"/>
                </a:lnTo>
                <a:lnTo>
                  <a:pt x="19" y="1112"/>
                </a:lnTo>
                <a:lnTo>
                  <a:pt x="0" y="1094"/>
                </a:lnTo>
                <a:lnTo>
                  <a:pt x="92" y="1003"/>
                </a:lnTo>
                <a:close/>
                <a:moveTo>
                  <a:pt x="13369" y="0"/>
                </a:moveTo>
                <a:lnTo>
                  <a:pt x="13369" y="26"/>
                </a:lnTo>
                <a:lnTo>
                  <a:pt x="13239" y="26"/>
                </a:lnTo>
                <a:lnTo>
                  <a:pt x="13239" y="0"/>
                </a:lnTo>
                <a:lnTo>
                  <a:pt x="13369" y="0"/>
                </a:lnTo>
                <a:close/>
                <a:moveTo>
                  <a:pt x="13111" y="0"/>
                </a:moveTo>
                <a:lnTo>
                  <a:pt x="13111" y="26"/>
                </a:lnTo>
                <a:lnTo>
                  <a:pt x="12981" y="26"/>
                </a:lnTo>
                <a:lnTo>
                  <a:pt x="12981" y="0"/>
                </a:lnTo>
                <a:lnTo>
                  <a:pt x="13111" y="0"/>
                </a:lnTo>
                <a:close/>
                <a:moveTo>
                  <a:pt x="12853" y="0"/>
                </a:moveTo>
                <a:lnTo>
                  <a:pt x="12853" y="26"/>
                </a:lnTo>
                <a:lnTo>
                  <a:pt x="12723" y="26"/>
                </a:lnTo>
                <a:lnTo>
                  <a:pt x="12723" y="0"/>
                </a:lnTo>
                <a:lnTo>
                  <a:pt x="12853" y="0"/>
                </a:lnTo>
                <a:close/>
                <a:moveTo>
                  <a:pt x="12594" y="0"/>
                </a:moveTo>
                <a:lnTo>
                  <a:pt x="12594" y="26"/>
                </a:lnTo>
                <a:lnTo>
                  <a:pt x="12465" y="26"/>
                </a:lnTo>
                <a:lnTo>
                  <a:pt x="12465" y="0"/>
                </a:lnTo>
                <a:lnTo>
                  <a:pt x="12594" y="0"/>
                </a:lnTo>
                <a:close/>
                <a:moveTo>
                  <a:pt x="12336" y="0"/>
                </a:moveTo>
                <a:lnTo>
                  <a:pt x="12336" y="26"/>
                </a:lnTo>
                <a:lnTo>
                  <a:pt x="12207" y="26"/>
                </a:lnTo>
                <a:lnTo>
                  <a:pt x="12207" y="0"/>
                </a:lnTo>
                <a:lnTo>
                  <a:pt x="12336" y="0"/>
                </a:lnTo>
                <a:close/>
                <a:moveTo>
                  <a:pt x="12078" y="0"/>
                </a:moveTo>
                <a:lnTo>
                  <a:pt x="12078" y="26"/>
                </a:lnTo>
                <a:lnTo>
                  <a:pt x="11949" y="26"/>
                </a:lnTo>
                <a:lnTo>
                  <a:pt x="11949" y="0"/>
                </a:lnTo>
                <a:lnTo>
                  <a:pt x="12078" y="0"/>
                </a:lnTo>
                <a:close/>
                <a:moveTo>
                  <a:pt x="11819" y="0"/>
                </a:moveTo>
                <a:lnTo>
                  <a:pt x="11819" y="26"/>
                </a:lnTo>
                <a:lnTo>
                  <a:pt x="11691" y="26"/>
                </a:lnTo>
                <a:lnTo>
                  <a:pt x="11691" y="0"/>
                </a:lnTo>
                <a:lnTo>
                  <a:pt x="11819" y="0"/>
                </a:lnTo>
                <a:close/>
                <a:moveTo>
                  <a:pt x="11561" y="0"/>
                </a:moveTo>
                <a:lnTo>
                  <a:pt x="11561" y="26"/>
                </a:lnTo>
                <a:lnTo>
                  <a:pt x="11432" y="26"/>
                </a:lnTo>
                <a:lnTo>
                  <a:pt x="11432" y="0"/>
                </a:lnTo>
                <a:lnTo>
                  <a:pt x="11561" y="0"/>
                </a:lnTo>
                <a:close/>
                <a:moveTo>
                  <a:pt x="11303" y="0"/>
                </a:moveTo>
                <a:lnTo>
                  <a:pt x="11303" y="26"/>
                </a:lnTo>
                <a:lnTo>
                  <a:pt x="11174" y="26"/>
                </a:lnTo>
                <a:lnTo>
                  <a:pt x="11174" y="0"/>
                </a:lnTo>
                <a:lnTo>
                  <a:pt x="11303" y="0"/>
                </a:lnTo>
                <a:close/>
                <a:moveTo>
                  <a:pt x="11045" y="0"/>
                </a:moveTo>
                <a:lnTo>
                  <a:pt x="11045" y="26"/>
                </a:lnTo>
                <a:lnTo>
                  <a:pt x="10916" y="26"/>
                </a:lnTo>
                <a:lnTo>
                  <a:pt x="10916" y="0"/>
                </a:lnTo>
                <a:lnTo>
                  <a:pt x="11045" y="0"/>
                </a:lnTo>
                <a:close/>
                <a:moveTo>
                  <a:pt x="10787" y="0"/>
                </a:moveTo>
                <a:lnTo>
                  <a:pt x="10787" y="26"/>
                </a:lnTo>
                <a:lnTo>
                  <a:pt x="10658" y="26"/>
                </a:lnTo>
                <a:lnTo>
                  <a:pt x="10658" y="0"/>
                </a:lnTo>
                <a:lnTo>
                  <a:pt x="10787" y="0"/>
                </a:lnTo>
                <a:close/>
                <a:moveTo>
                  <a:pt x="10529" y="0"/>
                </a:moveTo>
                <a:lnTo>
                  <a:pt x="10529" y="26"/>
                </a:lnTo>
                <a:lnTo>
                  <a:pt x="10400" y="26"/>
                </a:lnTo>
                <a:lnTo>
                  <a:pt x="10400" y="0"/>
                </a:lnTo>
                <a:lnTo>
                  <a:pt x="10529" y="0"/>
                </a:lnTo>
                <a:close/>
                <a:moveTo>
                  <a:pt x="10270" y="0"/>
                </a:moveTo>
                <a:lnTo>
                  <a:pt x="10270" y="26"/>
                </a:lnTo>
                <a:lnTo>
                  <a:pt x="10142" y="26"/>
                </a:lnTo>
                <a:lnTo>
                  <a:pt x="10142" y="0"/>
                </a:lnTo>
                <a:lnTo>
                  <a:pt x="10270" y="0"/>
                </a:lnTo>
                <a:close/>
                <a:moveTo>
                  <a:pt x="10012" y="0"/>
                </a:moveTo>
                <a:lnTo>
                  <a:pt x="10012" y="26"/>
                </a:lnTo>
                <a:lnTo>
                  <a:pt x="9884" y="26"/>
                </a:lnTo>
                <a:lnTo>
                  <a:pt x="9884" y="0"/>
                </a:lnTo>
                <a:lnTo>
                  <a:pt x="10012" y="0"/>
                </a:lnTo>
                <a:close/>
                <a:moveTo>
                  <a:pt x="9754" y="0"/>
                </a:moveTo>
                <a:lnTo>
                  <a:pt x="9754" y="26"/>
                </a:lnTo>
                <a:lnTo>
                  <a:pt x="9626" y="26"/>
                </a:lnTo>
                <a:lnTo>
                  <a:pt x="9626" y="0"/>
                </a:lnTo>
                <a:lnTo>
                  <a:pt x="9754" y="0"/>
                </a:lnTo>
                <a:close/>
                <a:moveTo>
                  <a:pt x="9496" y="0"/>
                </a:moveTo>
                <a:lnTo>
                  <a:pt x="9496" y="26"/>
                </a:lnTo>
                <a:lnTo>
                  <a:pt x="9368" y="26"/>
                </a:lnTo>
                <a:lnTo>
                  <a:pt x="9368" y="0"/>
                </a:lnTo>
                <a:lnTo>
                  <a:pt x="9496" y="0"/>
                </a:lnTo>
                <a:close/>
                <a:moveTo>
                  <a:pt x="9238" y="0"/>
                </a:moveTo>
                <a:lnTo>
                  <a:pt x="9238" y="26"/>
                </a:lnTo>
                <a:lnTo>
                  <a:pt x="9110" y="26"/>
                </a:lnTo>
                <a:lnTo>
                  <a:pt x="9110" y="0"/>
                </a:lnTo>
                <a:lnTo>
                  <a:pt x="9238" y="0"/>
                </a:lnTo>
                <a:close/>
                <a:moveTo>
                  <a:pt x="8980" y="0"/>
                </a:moveTo>
                <a:lnTo>
                  <a:pt x="8980" y="26"/>
                </a:lnTo>
                <a:lnTo>
                  <a:pt x="8852" y="26"/>
                </a:lnTo>
                <a:lnTo>
                  <a:pt x="8852" y="0"/>
                </a:lnTo>
                <a:lnTo>
                  <a:pt x="8980" y="0"/>
                </a:lnTo>
                <a:close/>
                <a:moveTo>
                  <a:pt x="8722" y="0"/>
                </a:moveTo>
                <a:lnTo>
                  <a:pt x="8722" y="26"/>
                </a:lnTo>
                <a:lnTo>
                  <a:pt x="8592" y="26"/>
                </a:lnTo>
                <a:lnTo>
                  <a:pt x="8592" y="0"/>
                </a:lnTo>
                <a:lnTo>
                  <a:pt x="8722" y="0"/>
                </a:lnTo>
                <a:close/>
                <a:moveTo>
                  <a:pt x="8464" y="0"/>
                </a:moveTo>
                <a:lnTo>
                  <a:pt x="8464" y="26"/>
                </a:lnTo>
                <a:lnTo>
                  <a:pt x="8334" y="26"/>
                </a:lnTo>
                <a:lnTo>
                  <a:pt x="8334" y="0"/>
                </a:lnTo>
                <a:lnTo>
                  <a:pt x="8464" y="0"/>
                </a:lnTo>
                <a:close/>
                <a:moveTo>
                  <a:pt x="8206" y="0"/>
                </a:moveTo>
                <a:lnTo>
                  <a:pt x="8206" y="26"/>
                </a:lnTo>
                <a:lnTo>
                  <a:pt x="8076" y="26"/>
                </a:lnTo>
                <a:lnTo>
                  <a:pt x="8076" y="0"/>
                </a:lnTo>
                <a:lnTo>
                  <a:pt x="8206" y="0"/>
                </a:lnTo>
                <a:close/>
                <a:moveTo>
                  <a:pt x="7948" y="0"/>
                </a:moveTo>
                <a:lnTo>
                  <a:pt x="7948" y="26"/>
                </a:lnTo>
                <a:lnTo>
                  <a:pt x="7818" y="26"/>
                </a:lnTo>
                <a:lnTo>
                  <a:pt x="7818" y="0"/>
                </a:lnTo>
                <a:lnTo>
                  <a:pt x="7948" y="0"/>
                </a:lnTo>
                <a:close/>
                <a:moveTo>
                  <a:pt x="7690" y="0"/>
                </a:moveTo>
                <a:lnTo>
                  <a:pt x="7690" y="26"/>
                </a:lnTo>
                <a:lnTo>
                  <a:pt x="7560" y="26"/>
                </a:lnTo>
                <a:lnTo>
                  <a:pt x="7560" y="0"/>
                </a:lnTo>
                <a:lnTo>
                  <a:pt x="7690" y="0"/>
                </a:lnTo>
                <a:close/>
                <a:moveTo>
                  <a:pt x="7431" y="0"/>
                </a:moveTo>
                <a:lnTo>
                  <a:pt x="7431" y="26"/>
                </a:lnTo>
                <a:lnTo>
                  <a:pt x="7302" y="26"/>
                </a:lnTo>
                <a:lnTo>
                  <a:pt x="7302" y="0"/>
                </a:lnTo>
                <a:lnTo>
                  <a:pt x="7431" y="0"/>
                </a:lnTo>
                <a:close/>
                <a:moveTo>
                  <a:pt x="7173" y="0"/>
                </a:moveTo>
                <a:lnTo>
                  <a:pt x="7173" y="26"/>
                </a:lnTo>
                <a:lnTo>
                  <a:pt x="7044" y="26"/>
                </a:lnTo>
                <a:lnTo>
                  <a:pt x="7044" y="0"/>
                </a:lnTo>
                <a:lnTo>
                  <a:pt x="7173" y="0"/>
                </a:lnTo>
                <a:close/>
                <a:moveTo>
                  <a:pt x="6915" y="0"/>
                </a:moveTo>
                <a:lnTo>
                  <a:pt x="6915" y="26"/>
                </a:lnTo>
                <a:lnTo>
                  <a:pt x="6786" y="26"/>
                </a:lnTo>
                <a:lnTo>
                  <a:pt x="6786" y="0"/>
                </a:lnTo>
                <a:lnTo>
                  <a:pt x="6915" y="0"/>
                </a:lnTo>
                <a:close/>
                <a:moveTo>
                  <a:pt x="6657" y="0"/>
                </a:moveTo>
                <a:lnTo>
                  <a:pt x="6657" y="26"/>
                </a:lnTo>
                <a:lnTo>
                  <a:pt x="6528" y="26"/>
                </a:lnTo>
                <a:lnTo>
                  <a:pt x="6528" y="0"/>
                </a:lnTo>
                <a:lnTo>
                  <a:pt x="6657" y="0"/>
                </a:lnTo>
                <a:close/>
                <a:moveTo>
                  <a:pt x="6399" y="0"/>
                </a:moveTo>
                <a:lnTo>
                  <a:pt x="6399" y="26"/>
                </a:lnTo>
                <a:lnTo>
                  <a:pt x="6269" y="26"/>
                </a:lnTo>
                <a:lnTo>
                  <a:pt x="6269" y="0"/>
                </a:lnTo>
                <a:lnTo>
                  <a:pt x="6399" y="0"/>
                </a:lnTo>
                <a:close/>
                <a:moveTo>
                  <a:pt x="6141" y="0"/>
                </a:moveTo>
                <a:lnTo>
                  <a:pt x="6141" y="26"/>
                </a:lnTo>
                <a:lnTo>
                  <a:pt x="6011" y="26"/>
                </a:lnTo>
                <a:lnTo>
                  <a:pt x="6011" y="0"/>
                </a:lnTo>
                <a:lnTo>
                  <a:pt x="6141" y="0"/>
                </a:lnTo>
                <a:close/>
                <a:moveTo>
                  <a:pt x="5883" y="0"/>
                </a:moveTo>
                <a:lnTo>
                  <a:pt x="5883" y="26"/>
                </a:lnTo>
                <a:lnTo>
                  <a:pt x="5753" y="26"/>
                </a:lnTo>
                <a:lnTo>
                  <a:pt x="5753" y="0"/>
                </a:lnTo>
                <a:lnTo>
                  <a:pt x="5883" y="0"/>
                </a:lnTo>
                <a:close/>
                <a:moveTo>
                  <a:pt x="5625" y="0"/>
                </a:moveTo>
                <a:lnTo>
                  <a:pt x="5625" y="26"/>
                </a:lnTo>
                <a:lnTo>
                  <a:pt x="5495" y="26"/>
                </a:lnTo>
                <a:lnTo>
                  <a:pt x="5495" y="0"/>
                </a:lnTo>
                <a:lnTo>
                  <a:pt x="5625" y="0"/>
                </a:lnTo>
                <a:close/>
                <a:moveTo>
                  <a:pt x="5366" y="0"/>
                </a:moveTo>
                <a:lnTo>
                  <a:pt x="5366" y="26"/>
                </a:lnTo>
                <a:lnTo>
                  <a:pt x="5237" y="26"/>
                </a:lnTo>
                <a:lnTo>
                  <a:pt x="5237" y="0"/>
                </a:lnTo>
                <a:lnTo>
                  <a:pt x="5366" y="0"/>
                </a:lnTo>
                <a:close/>
                <a:moveTo>
                  <a:pt x="5107" y="0"/>
                </a:moveTo>
                <a:lnTo>
                  <a:pt x="5107" y="26"/>
                </a:lnTo>
                <a:lnTo>
                  <a:pt x="4979" y="26"/>
                </a:lnTo>
                <a:lnTo>
                  <a:pt x="4979" y="0"/>
                </a:lnTo>
                <a:lnTo>
                  <a:pt x="5107" y="0"/>
                </a:lnTo>
                <a:close/>
                <a:moveTo>
                  <a:pt x="4849" y="0"/>
                </a:moveTo>
                <a:lnTo>
                  <a:pt x="4849" y="26"/>
                </a:lnTo>
                <a:lnTo>
                  <a:pt x="4721" y="26"/>
                </a:lnTo>
                <a:lnTo>
                  <a:pt x="4721" y="0"/>
                </a:lnTo>
                <a:lnTo>
                  <a:pt x="4849" y="0"/>
                </a:lnTo>
                <a:close/>
                <a:moveTo>
                  <a:pt x="4591" y="0"/>
                </a:moveTo>
                <a:lnTo>
                  <a:pt x="4591" y="26"/>
                </a:lnTo>
                <a:lnTo>
                  <a:pt x="4463" y="26"/>
                </a:lnTo>
                <a:lnTo>
                  <a:pt x="4463" y="0"/>
                </a:lnTo>
                <a:lnTo>
                  <a:pt x="4591" y="0"/>
                </a:lnTo>
                <a:close/>
                <a:moveTo>
                  <a:pt x="4333" y="0"/>
                </a:moveTo>
                <a:lnTo>
                  <a:pt x="4333" y="26"/>
                </a:lnTo>
                <a:lnTo>
                  <a:pt x="4205" y="26"/>
                </a:lnTo>
                <a:lnTo>
                  <a:pt x="4205" y="0"/>
                </a:lnTo>
                <a:lnTo>
                  <a:pt x="4333" y="0"/>
                </a:lnTo>
                <a:close/>
                <a:moveTo>
                  <a:pt x="4075" y="0"/>
                </a:moveTo>
                <a:lnTo>
                  <a:pt x="4075" y="26"/>
                </a:lnTo>
                <a:lnTo>
                  <a:pt x="3947" y="26"/>
                </a:lnTo>
                <a:lnTo>
                  <a:pt x="3947" y="0"/>
                </a:lnTo>
                <a:lnTo>
                  <a:pt x="4075" y="0"/>
                </a:lnTo>
                <a:close/>
                <a:moveTo>
                  <a:pt x="3817" y="0"/>
                </a:moveTo>
                <a:lnTo>
                  <a:pt x="3817" y="26"/>
                </a:lnTo>
                <a:lnTo>
                  <a:pt x="3689" y="26"/>
                </a:lnTo>
                <a:lnTo>
                  <a:pt x="3689" y="0"/>
                </a:lnTo>
                <a:lnTo>
                  <a:pt x="3817" y="0"/>
                </a:lnTo>
                <a:close/>
                <a:moveTo>
                  <a:pt x="3559" y="0"/>
                </a:moveTo>
                <a:lnTo>
                  <a:pt x="3559" y="26"/>
                </a:lnTo>
                <a:lnTo>
                  <a:pt x="3430" y="26"/>
                </a:lnTo>
                <a:lnTo>
                  <a:pt x="3430" y="0"/>
                </a:lnTo>
                <a:lnTo>
                  <a:pt x="3559" y="0"/>
                </a:lnTo>
                <a:close/>
                <a:moveTo>
                  <a:pt x="3301" y="0"/>
                </a:moveTo>
                <a:lnTo>
                  <a:pt x="3301" y="26"/>
                </a:lnTo>
                <a:lnTo>
                  <a:pt x="3172" y="26"/>
                </a:lnTo>
                <a:lnTo>
                  <a:pt x="3172" y="0"/>
                </a:lnTo>
                <a:lnTo>
                  <a:pt x="3301" y="0"/>
                </a:lnTo>
                <a:close/>
                <a:moveTo>
                  <a:pt x="3043" y="0"/>
                </a:moveTo>
                <a:lnTo>
                  <a:pt x="3043" y="26"/>
                </a:lnTo>
                <a:lnTo>
                  <a:pt x="2914" y="26"/>
                </a:lnTo>
                <a:lnTo>
                  <a:pt x="2914" y="0"/>
                </a:lnTo>
                <a:lnTo>
                  <a:pt x="3043" y="0"/>
                </a:lnTo>
                <a:close/>
                <a:moveTo>
                  <a:pt x="2785" y="0"/>
                </a:moveTo>
                <a:lnTo>
                  <a:pt x="2785" y="26"/>
                </a:lnTo>
                <a:lnTo>
                  <a:pt x="2656" y="26"/>
                </a:lnTo>
                <a:lnTo>
                  <a:pt x="2656" y="0"/>
                </a:lnTo>
                <a:lnTo>
                  <a:pt x="2785" y="0"/>
                </a:lnTo>
                <a:close/>
                <a:moveTo>
                  <a:pt x="2527" y="0"/>
                </a:moveTo>
                <a:lnTo>
                  <a:pt x="2527" y="26"/>
                </a:lnTo>
                <a:lnTo>
                  <a:pt x="2398" y="26"/>
                </a:lnTo>
                <a:lnTo>
                  <a:pt x="2398" y="0"/>
                </a:lnTo>
                <a:lnTo>
                  <a:pt x="2527" y="0"/>
                </a:lnTo>
                <a:close/>
                <a:moveTo>
                  <a:pt x="2268" y="0"/>
                </a:moveTo>
                <a:lnTo>
                  <a:pt x="2268" y="26"/>
                </a:lnTo>
                <a:lnTo>
                  <a:pt x="2139" y="26"/>
                </a:lnTo>
                <a:lnTo>
                  <a:pt x="2139" y="0"/>
                </a:lnTo>
                <a:lnTo>
                  <a:pt x="2268" y="0"/>
                </a:lnTo>
                <a:close/>
                <a:moveTo>
                  <a:pt x="2010" y="0"/>
                </a:moveTo>
                <a:lnTo>
                  <a:pt x="2010" y="26"/>
                </a:lnTo>
                <a:lnTo>
                  <a:pt x="1881" y="26"/>
                </a:lnTo>
                <a:lnTo>
                  <a:pt x="1881" y="0"/>
                </a:lnTo>
                <a:lnTo>
                  <a:pt x="2010" y="0"/>
                </a:lnTo>
                <a:close/>
                <a:moveTo>
                  <a:pt x="1752" y="0"/>
                </a:moveTo>
                <a:lnTo>
                  <a:pt x="1752" y="26"/>
                </a:lnTo>
                <a:lnTo>
                  <a:pt x="1623" y="26"/>
                </a:lnTo>
                <a:lnTo>
                  <a:pt x="1623" y="0"/>
                </a:lnTo>
                <a:lnTo>
                  <a:pt x="1752" y="0"/>
                </a:lnTo>
                <a:close/>
                <a:moveTo>
                  <a:pt x="1494" y="0"/>
                </a:moveTo>
                <a:lnTo>
                  <a:pt x="1494" y="26"/>
                </a:lnTo>
                <a:lnTo>
                  <a:pt x="1365" y="26"/>
                </a:lnTo>
                <a:lnTo>
                  <a:pt x="1365" y="0"/>
                </a:lnTo>
                <a:lnTo>
                  <a:pt x="1494" y="0"/>
                </a:lnTo>
                <a:close/>
                <a:moveTo>
                  <a:pt x="1236" y="0"/>
                </a:moveTo>
                <a:lnTo>
                  <a:pt x="1236" y="26"/>
                </a:lnTo>
                <a:lnTo>
                  <a:pt x="1106" y="26"/>
                </a:lnTo>
                <a:lnTo>
                  <a:pt x="1106" y="0"/>
                </a:lnTo>
                <a:lnTo>
                  <a:pt x="1236" y="0"/>
                </a:lnTo>
                <a:close/>
                <a:moveTo>
                  <a:pt x="1004" y="90"/>
                </a:moveTo>
                <a:lnTo>
                  <a:pt x="1023" y="109"/>
                </a:lnTo>
                <a:lnTo>
                  <a:pt x="931" y="199"/>
                </a:lnTo>
                <a:lnTo>
                  <a:pt x="913" y="182"/>
                </a:lnTo>
                <a:lnTo>
                  <a:pt x="1004" y="90"/>
                </a:lnTo>
                <a:close/>
                <a:moveTo>
                  <a:pt x="821" y="272"/>
                </a:moveTo>
                <a:lnTo>
                  <a:pt x="840" y="290"/>
                </a:lnTo>
                <a:lnTo>
                  <a:pt x="748" y="382"/>
                </a:lnTo>
                <a:lnTo>
                  <a:pt x="731" y="363"/>
                </a:lnTo>
                <a:lnTo>
                  <a:pt x="821" y="272"/>
                </a:lnTo>
                <a:close/>
                <a:moveTo>
                  <a:pt x="640" y="455"/>
                </a:moveTo>
                <a:lnTo>
                  <a:pt x="657" y="473"/>
                </a:lnTo>
                <a:lnTo>
                  <a:pt x="567" y="565"/>
                </a:lnTo>
                <a:lnTo>
                  <a:pt x="548" y="546"/>
                </a:lnTo>
                <a:lnTo>
                  <a:pt x="640" y="455"/>
                </a:lnTo>
                <a:close/>
                <a:moveTo>
                  <a:pt x="457" y="638"/>
                </a:moveTo>
                <a:lnTo>
                  <a:pt x="475" y="655"/>
                </a:lnTo>
                <a:lnTo>
                  <a:pt x="384" y="747"/>
                </a:lnTo>
                <a:lnTo>
                  <a:pt x="365" y="728"/>
                </a:lnTo>
                <a:lnTo>
                  <a:pt x="457" y="638"/>
                </a:lnTo>
                <a:close/>
                <a:moveTo>
                  <a:pt x="274" y="820"/>
                </a:moveTo>
                <a:lnTo>
                  <a:pt x="292" y="838"/>
                </a:lnTo>
                <a:lnTo>
                  <a:pt x="201" y="930"/>
                </a:lnTo>
                <a:lnTo>
                  <a:pt x="183" y="911"/>
                </a:lnTo>
                <a:lnTo>
                  <a:pt x="274" y="82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29" name="稻壳儿_刀客儿出品_19"/>
          <p:cNvSpPr>
            <a:spLocks noEditPoints="1"/>
          </p:cNvSpPr>
          <p:nvPr/>
        </p:nvSpPr>
        <p:spPr bwMode="auto">
          <a:xfrm>
            <a:off x="10875279" y="4205917"/>
            <a:ext cx="31701" cy="30116"/>
          </a:xfrm>
          <a:custGeom>
            <a:avLst/>
            <a:gdLst>
              <a:gd name="T0" fmla="*/ 0 w 76"/>
              <a:gd name="T1" fmla="*/ 0 h 77"/>
              <a:gd name="T2" fmla="*/ 63 w 76"/>
              <a:gd name="T3" fmla="*/ 0 h 77"/>
              <a:gd name="T4" fmla="*/ 63 w 76"/>
              <a:gd name="T5" fmla="*/ 26 h 77"/>
              <a:gd name="T6" fmla="*/ 0 w 76"/>
              <a:gd name="T7" fmla="*/ 26 h 77"/>
              <a:gd name="T8" fmla="*/ 0 w 76"/>
              <a:gd name="T9" fmla="*/ 0 h 77"/>
              <a:gd name="T10" fmla="*/ 63 w 76"/>
              <a:gd name="T11" fmla="*/ 0 h 77"/>
              <a:gd name="T12" fmla="*/ 76 w 76"/>
              <a:gd name="T13" fmla="*/ 0 h 77"/>
              <a:gd name="T14" fmla="*/ 76 w 76"/>
              <a:gd name="T15" fmla="*/ 13 h 77"/>
              <a:gd name="T16" fmla="*/ 63 w 76"/>
              <a:gd name="T17" fmla="*/ 13 h 77"/>
              <a:gd name="T18" fmla="*/ 63 w 76"/>
              <a:gd name="T19" fmla="*/ 0 h 77"/>
              <a:gd name="T20" fmla="*/ 76 w 76"/>
              <a:gd name="T21" fmla="*/ 13 h 77"/>
              <a:gd name="T22" fmla="*/ 76 w 76"/>
              <a:gd name="T23" fmla="*/ 77 h 77"/>
              <a:gd name="T24" fmla="*/ 50 w 76"/>
              <a:gd name="T25" fmla="*/ 77 h 77"/>
              <a:gd name="T26" fmla="*/ 50 w 76"/>
              <a:gd name="T27" fmla="*/ 13 h 77"/>
              <a:gd name="T28" fmla="*/ 76 w 76"/>
              <a:gd name="T29" fmla="*/ 13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6" h="77">
                <a:moveTo>
                  <a:pt x="0" y="0"/>
                </a:moveTo>
                <a:lnTo>
                  <a:pt x="63" y="0"/>
                </a:lnTo>
                <a:lnTo>
                  <a:pt x="63" y="26"/>
                </a:lnTo>
                <a:lnTo>
                  <a:pt x="0" y="26"/>
                </a:lnTo>
                <a:lnTo>
                  <a:pt x="0" y="0"/>
                </a:lnTo>
                <a:close/>
                <a:moveTo>
                  <a:pt x="63" y="0"/>
                </a:moveTo>
                <a:lnTo>
                  <a:pt x="76" y="0"/>
                </a:lnTo>
                <a:lnTo>
                  <a:pt x="76" y="13"/>
                </a:lnTo>
                <a:lnTo>
                  <a:pt x="63" y="13"/>
                </a:lnTo>
                <a:lnTo>
                  <a:pt x="63" y="0"/>
                </a:lnTo>
                <a:close/>
                <a:moveTo>
                  <a:pt x="76" y="13"/>
                </a:moveTo>
                <a:lnTo>
                  <a:pt x="76" y="77"/>
                </a:lnTo>
                <a:lnTo>
                  <a:pt x="50" y="77"/>
                </a:lnTo>
                <a:lnTo>
                  <a:pt x="50" y="13"/>
                </a:lnTo>
                <a:lnTo>
                  <a:pt x="76" y="1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30" name="稻壳儿_刀客儿出品_20"/>
          <p:cNvSpPr>
            <a:spLocks noEditPoints="1"/>
          </p:cNvSpPr>
          <p:nvPr/>
        </p:nvSpPr>
        <p:spPr bwMode="auto">
          <a:xfrm>
            <a:off x="10895885" y="4285169"/>
            <a:ext cx="11096" cy="824224"/>
          </a:xfrm>
          <a:custGeom>
            <a:avLst/>
            <a:gdLst>
              <a:gd name="T0" fmla="*/ 26 w 26"/>
              <a:gd name="T1" fmla="*/ 123 h 2080"/>
              <a:gd name="T2" fmla="*/ 0 w 26"/>
              <a:gd name="T3" fmla="*/ 123 h 2080"/>
              <a:gd name="T4" fmla="*/ 0 w 26"/>
              <a:gd name="T5" fmla="*/ 0 h 2080"/>
              <a:gd name="T6" fmla="*/ 26 w 26"/>
              <a:gd name="T7" fmla="*/ 0 h 2080"/>
              <a:gd name="T8" fmla="*/ 26 w 26"/>
              <a:gd name="T9" fmla="*/ 123 h 2080"/>
              <a:gd name="T10" fmla="*/ 26 w 26"/>
              <a:gd name="T11" fmla="*/ 2080 h 2080"/>
              <a:gd name="T12" fmla="*/ 0 w 26"/>
              <a:gd name="T13" fmla="*/ 2080 h 2080"/>
              <a:gd name="T14" fmla="*/ 0 w 26"/>
              <a:gd name="T15" fmla="*/ 1958 h 2080"/>
              <a:gd name="T16" fmla="*/ 26 w 26"/>
              <a:gd name="T17" fmla="*/ 1958 h 2080"/>
              <a:gd name="T18" fmla="*/ 26 w 26"/>
              <a:gd name="T19" fmla="*/ 2080 h 2080"/>
              <a:gd name="T20" fmla="*/ 26 w 26"/>
              <a:gd name="T21" fmla="*/ 1837 h 2080"/>
              <a:gd name="T22" fmla="*/ 0 w 26"/>
              <a:gd name="T23" fmla="*/ 1837 h 2080"/>
              <a:gd name="T24" fmla="*/ 0 w 26"/>
              <a:gd name="T25" fmla="*/ 1714 h 2080"/>
              <a:gd name="T26" fmla="*/ 26 w 26"/>
              <a:gd name="T27" fmla="*/ 1714 h 2080"/>
              <a:gd name="T28" fmla="*/ 26 w 26"/>
              <a:gd name="T29" fmla="*/ 1837 h 2080"/>
              <a:gd name="T30" fmla="*/ 26 w 26"/>
              <a:gd name="T31" fmla="*/ 1591 h 2080"/>
              <a:gd name="T32" fmla="*/ 0 w 26"/>
              <a:gd name="T33" fmla="*/ 1591 h 2080"/>
              <a:gd name="T34" fmla="*/ 0 w 26"/>
              <a:gd name="T35" fmla="*/ 1469 h 2080"/>
              <a:gd name="T36" fmla="*/ 26 w 26"/>
              <a:gd name="T37" fmla="*/ 1469 h 2080"/>
              <a:gd name="T38" fmla="*/ 26 w 26"/>
              <a:gd name="T39" fmla="*/ 1591 h 2080"/>
              <a:gd name="T40" fmla="*/ 26 w 26"/>
              <a:gd name="T41" fmla="*/ 1346 h 2080"/>
              <a:gd name="T42" fmla="*/ 0 w 26"/>
              <a:gd name="T43" fmla="*/ 1346 h 2080"/>
              <a:gd name="T44" fmla="*/ 0 w 26"/>
              <a:gd name="T45" fmla="*/ 1224 h 2080"/>
              <a:gd name="T46" fmla="*/ 26 w 26"/>
              <a:gd name="T47" fmla="*/ 1224 h 2080"/>
              <a:gd name="T48" fmla="*/ 26 w 26"/>
              <a:gd name="T49" fmla="*/ 1346 h 2080"/>
              <a:gd name="T50" fmla="*/ 26 w 26"/>
              <a:gd name="T51" fmla="*/ 1102 h 2080"/>
              <a:gd name="T52" fmla="*/ 0 w 26"/>
              <a:gd name="T53" fmla="*/ 1102 h 2080"/>
              <a:gd name="T54" fmla="*/ 0 w 26"/>
              <a:gd name="T55" fmla="*/ 980 h 2080"/>
              <a:gd name="T56" fmla="*/ 26 w 26"/>
              <a:gd name="T57" fmla="*/ 980 h 2080"/>
              <a:gd name="T58" fmla="*/ 26 w 26"/>
              <a:gd name="T59" fmla="*/ 1102 h 2080"/>
              <a:gd name="T60" fmla="*/ 26 w 26"/>
              <a:gd name="T61" fmla="*/ 857 h 2080"/>
              <a:gd name="T62" fmla="*/ 0 w 26"/>
              <a:gd name="T63" fmla="*/ 857 h 2080"/>
              <a:gd name="T64" fmla="*/ 0 w 26"/>
              <a:gd name="T65" fmla="*/ 735 h 2080"/>
              <a:gd name="T66" fmla="*/ 26 w 26"/>
              <a:gd name="T67" fmla="*/ 735 h 2080"/>
              <a:gd name="T68" fmla="*/ 26 w 26"/>
              <a:gd name="T69" fmla="*/ 857 h 2080"/>
              <a:gd name="T70" fmla="*/ 26 w 26"/>
              <a:gd name="T71" fmla="*/ 612 h 2080"/>
              <a:gd name="T72" fmla="*/ 0 w 26"/>
              <a:gd name="T73" fmla="*/ 612 h 2080"/>
              <a:gd name="T74" fmla="*/ 0 w 26"/>
              <a:gd name="T75" fmla="*/ 491 h 2080"/>
              <a:gd name="T76" fmla="*/ 26 w 26"/>
              <a:gd name="T77" fmla="*/ 491 h 2080"/>
              <a:gd name="T78" fmla="*/ 26 w 26"/>
              <a:gd name="T79" fmla="*/ 612 h 2080"/>
              <a:gd name="T80" fmla="*/ 26 w 26"/>
              <a:gd name="T81" fmla="*/ 368 h 2080"/>
              <a:gd name="T82" fmla="*/ 0 w 26"/>
              <a:gd name="T83" fmla="*/ 368 h 2080"/>
              <a:gd name="T84" fmla="*/ 0 w 26"/>
              <a:gd name="T85" fmla="*/ 245 h 2080"/>
              <a:gd name="T86" fmla="*/ 26 w 26"/>
              <a:gd name="T87" fmla="*/ 245 h 2080"/>
              <a:gd name="T88" fmla="*/ 26 w 26"/>
              <a:gd name="T89" fmla="*/ 368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6" h="2080">
                <a:moveTo>
                  <a:pt x="26" y="123"/>
                </a:moveTo>
                <a:lnTo>
                  <a:pt x="0" y="123"/>
                </a:lnTo>
                <a:lnTo>
                  <a:pt x="0" y="0"/>
                </a:lnTo>
                <a:lnTo>
                  <a:pt x="26" y="0"/>
                </a:lnTo>
                <a:lnTo>
                  <a:pt x="26" y="123"/>
                </a:lnTo>
                <a:close/>
                <a:moveTo>
                  <a:pt x="26" y="2080"/>
                </a:moveTo>
                <a:lnTo>
                  <a:pt x="0" y="2080"/>
                </a:lnTo>
                <a:lnTo>
                  <a:pt x="0" y="1958"/>
                </a:lnTo>
                <a:lnTo>
                  <a:pt x="26" y="1958"/>
                </a:lnTo>
                <a:lnTo>
                  <a:pt x="26" y="2080"/>
                </a:lnTo>
                <a:close/>
                <a:moveTo>
                  <a:pt x="26" y="1837"/>
                </a:moveTo>
                <a:lnTo>
                  <a:pt x="0" y="1837"/>
                </a:lnTo>
                <a:lnTo>
                  <a:pt x="0" y="1714"/>
                </a:lnTo>
                <a:lnTo>
                  <a:pt x="26" y="1714"/>
                </a:lnTo>
                <a:lnTo>
                  <a:pt x="26" y="1837"/>
                </a:lnTo>
                <a:close/>
                <a:moveTo>
                  <a:pt x="26" y="1591"/>
                </a:moveTo>
                <a:lnTo>
                  <a:pt x="0" y="1591"/>
                </a:lnTo>
                <a:lnTo>
                  <a:pt x="0" y="1469"/>
                </a:lnTo>
                <a:lnTo>
                  <a:pt x="26" y="1469"/>
                </a:lnTo>
                <a:lnTo>
                  <a:pt x="26" y="1591"/>
                </a:lnTo>
                <a:close/>
                <a:moveTo>
                  <a:pt x="26" y="1346"/>
                </a:moveTo>
                <a:lnTo>
                  <a:pt x="0" y="1346"/>
                </a:lnTo>
                <a:lnTo>
                  <a:pt x="0" y="1224"/>
                </a:lnTo>
                <a:lnTo>
                  <a:pt x="26" y="1224"/>
                </a:lnTo>
                <a:lnTo>
                  <a:pt x="26" y="1346"/>
                </a:lnTo>
                <a:close/>
                <a:moveTo>
                  <a:pt x="26" y="1102"/>
                </a:moveTo>
                <a:lnTo>
                  <a:pt x="0" y="1102"/>
                </a:lnTo>
                <a:lnTo>
                  <a:pt x="0" y="980"/>
                </a:lnTo>
                <a:lnTo>
                  <a:pt x="26" y="980"/>
                </a:lnTo>
                <a:lnTo>
                  <a:pt x="26" y="1102"/>
                </a:lnTo>
                <a:close/>
                <a:moveTo>
                  <a:pt x="26" y="857"/>
                </a:moveTo>
                <a:lnTo>
                  <a:pt x="0" y="857"/>
                </a:lnTo>
                <a:lnTo>
                  <a:pt x="0" y="735"/>
                </a:lnTo>
                <a:lnTo>
                  <a:pt x="26" y="735"/>
                </a:lnTo>
                <a:lnTo>
                  <a:pt x="26" y="857"/>
                </a:lnTo>
                <a:close/>
                <a:moveTo>
                  <a:pt x="26" y="612"/>
                </a:moveTo>
                <a:lnTo>
                  <a:pt x="0" y="612"/>
                </a:lnTo>
                <a:lnTo>
                  <a:pt x="0" y="491"/>
                </a:lnTo>
                <a:lnTo>
                  <a:pt x="26" y="491"/>
                </a:lnTo>
                <a:lnTo>
                  <a:pt x="26" y="612"/>
                </a:lnTo>
                <a:close/>
                <a:moveTo>
                  <a:pt x="26" y="368"/>
                </a:moveTo>
                <a:lnTo>
                  <a:pt x="0" y="368"/>
                </a:lnTo>
                <a:lnTo>
                  <a:pt x="0" y="245"/>
                </a:lnTo>
                <a:lnTo>
                  <a:pt x="26" y="245"/>
                </a:lnTo>
                <a:lnTo>
                  <a:pt x="26" y="36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31" name="稻壳儿_刀客儿出品_21"/>
          <p:cNvSpPr>
            <a:spLocks noEditPoints="1"/>
          </p:cNvSpPr>
          <p:nvPr/>
        </p:nvSpPr>
        <p:spPr bwMode="auto">
          <a:xfrm>
            <a:off x="10875279" y="5156945"/>
            <a:ext cx="31701" cy="31701"/>
          </a:xfrm>
          <a:custGeom>
            <a:avLst/>
            <a:gdLst>
              <a:gd name="T0" fmla="*/ 76 w 76"/>
              <a:gd name="T1" fmla="*/ 0 h 78"/>
              <a:gd name="T2" fmla="*/ 76 w 76"/>
              <a:gd name="T3" fmla="*/ 65 h 78"/>
              <a:gd name="T4" fmla="*/ 50 w 76"/>
              <a:gd name="T5" fmla="*/ 65 h 78"/>
              <a:gd name="T6" fmla="*/ 50 w 76"/>
              <a:gd name="T7" fmla="*/ 0 h 78"/>
              <a:gd name="T8" fmla="*/ 76 w 76"/>
              <a:gd name="T9" fmla="*/ 0 h 78"/>
              <a:gd name="T10" fmla="*/ 76 w 76"/>
              <a:gd name="T11" fmla="*/ 65 h 78"/>
              <a:gd name="T12" fmla="*/ 76 w 76"/>
              <a:gd name="T13" fmla="*/ 78 h 78"/>
              <a:gd name="T14" fmla="*/ 63 w 76"/>
              <a:gd name="T15" fmla="*/ 78 h 78"/>
              <a:gd name="T16" fmla="*/ 63 w 76"/>
              <a:gd name="T17" fmla="*/ 65 h 78"/>
              <a:gd name="T18" fmla="*/ 76 w 76"/>
              <a:gd name="T19" fmla="*/ 65 h 78"/>
              <a:gd name="T20" fmla="*/ 63 w 76"/>
              <a:gd name="T21" fmla="*/ 78 h 78"/>
              <a:gd name="T22" fmla="*/ 0 w 76"/>
              <a:gd name="T23" fmla="*/ 78 h 78"/>
              <a:gd name="T24" fmla="*/ 0 w 76"/>
              <a:gd name="T25" fmla="*/ 52 h 78"/>
              <a:gd name="T26" fmla="*/ 63 w 76"/>
              <a:gd name="T27" fmla="*/ 52 h 78"/>
              <a:gd name="T28" fmla="*/ 63 w 76"/>
              <a:gd name="T29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6" h="78">
                <a:moveTo>
                  <a:pt x="76" y="0"/>
                </a:moveTo>
                <a:lnTo>
                  <a:pt x="76" y="65"/>
                </a:lnTo>
                <a:lnTo>
                  <a:pt x="50" y="65"/>
                </a:lnTo>
                <a:lnTo>
                  <a:pt x="50" y="0"/>
                </a:lnTo>
                <a:lnTo>
                  <a:pt x="76" y="0"/>
                </a:lnTo>
                <a:close/>
                <a:moveTo>
                  <a:pt x="76" y="65"/>
                </a:moveTo>
                <a:lnTo>
                  <a:pt x="76" y="78"/>
                </a:lnTo>
                <a:lnTo>
                  <a:pt x="63" y="78"/>
                </a:lnTo>
                <a:lnTo>
                  <a:pt x="63" y="65"/>
                </a:lnTo>
                <a:lnTo>
                  <a:pt x="76" y="65"/>
                </a:lnTo>
                <a:close/>
                <a:moveTo>
                  <a:pt x="63" y="78"/>
                </a:moveTo>
                <a:lnTo>
                  <a:pt x="0" y="78"/>
                </a:lnTo>
                <a:lnTo>
                  <a:pt x="0" y="52"/>
                </a:lnTo>
                <a:lnTo>
                  <a:pt x="63" y="52"/>
                </a:lnTo>
                <a:lnTo>
                  <a:pt x="63" y="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32" name="稻壳儿_刀客儿出品_22"/>
          <p:cNvSpPr>
            <a:spLocks noEditPoints="1"/>
          </p:cNvSpPr>
          <p:nvPr/>
        </p:nvSpPr>
        <p:spPr bwMode="auto">
          <a:xfrm>
            <a:off x="5532091" y="4748003"/>
            <a:ext cx="5297222" cy="440643"/>
          </a:xfrm>
          <a:custGeom>
            <a:avLst/>
            <a:gdLst>
              <a:gd name="T0" fmla="*/ 13239 w 13369"/>
              <a:gd name="T1" fmla="*/ 1112 h 1112"/>
              <a:gd name="T2" fmla="*/ 0 w 13369"/>
              <a:gd name="T3" fmla="*/ 18 h 1112"/>
              <a:gd name="T4" fmla="*/ 183 w 13369"/>
              <a:gd name="T5" fmla="*/ 201 h 1112"/>
              <a:gd name="T6" fmla="*/ 365 w 13369"/>
              <a:gd name="T7" fmla="*/ 383 h 1112"/>
              <a:gd name="T8" fmla="*/ 548 w 13369"/>
              <a:gd name="T9" fmla="*/ 566 h 1112"/>
              <a:gd name="T10" fmla="*/ 731 w 13369"/>
              <a:gd name="T11" fmla="*/ 749 h 1112"/>
              <a:gd name="T12" fmla="*/ 913 w 13369"/>
              <a:gd name="T13" fmla="*/ 932 h 1112"/>
              <a:gd name="T14" fmla="*/ 1108 w 13369"/>
              <a:gd name="T15" fmla="*/ 1112 h 1112"/>
              <a:gd name="T16" fmla="*/ 1366 w 13369"/>
              <a:gd name="T17" fmla="*/ 1112 h 1112"/>
              <a:gd name="T18" fmla="*/ 1624 w 13369"/>
              <a:gd name="T19" fmla="*/ 1112 h 1112"/>
              <a:gd name="T20" fmla="*/ 1882 w 13369"/>
              <a:gd name="T21" fmla="*/ 1112 h 1112"/>
              <a:gd name="T22" fmla="*/ 2140 w 13369"/>
              <a:gd name="T23" fmla="*/ 1112 h 1112"/>
              <a:gd name="T24" fmla="*/ 2398 w 13369"/>
              <a:gd name="T25" fmla="*/ 1112 h 1112"/>
              <a:gd name="T26" fmla="*/ 2656 w 13369"/>
              <a:gd name="T27" fmla="*/ 1112 h 1112"/>
              <a:gd name="T28" fmla="*/ 2914 w 13369"/>
              <a:gd name="T29" fmla="*/ 1112 h 1112"/>
              <a:gd name="T30" fmla="*/ 3173 w 13369"/>
              <a:gd name="T31" fmla="*/ 1112 h 1112"/>
              <a:gd name="T32" fmla="*/ 3431 w 13369"/>
              <a:gd name="T33" fmla="*/ 1112 h 1112"/>
              <a:gd name="T34" fmla="*/ 3689 w 13369"/>
              <a:gd name="T35" fmla="*/ 1112 h 1112"/>
              <a:gd name="T36" fmla="*/ 3947 w 13369"/>
              <a:gd name="T37" fmla="*/ 1112 h 1112"/>
              <a:gd name="T38" fmla="*/ 4205 w 13369"/>
              <a:gd name="T39" fmla="*/ 1112 h 1112"/>
              <a:gd name="T40" fmla="*/ 4463 w 13369"/>
              <a:gd name="T41" fmla="*/ 1112 h 1112"/>
              <a:gd name="T42" fmla="*/ 4721 w 13369"/>
              <a:gd name="T43" fmla="*/ 1112 h 1112"/>
              <a:gd name="T44" fmla="*/ 4979 w 13369"/>
              <a:gd name="T45" fmla="*/ 1112 h 1112"/>
              <a:gd name="T46" fmla="*/ 5237 w 13369"/>
              <a:gd name="T47" fmla="*/ 1112 h 1112"/>
              <a:gd name="T48" fmla="*/ 5495 w 13369"/>
              <a:gd name="T49" fmla="*/ 1112 h 1112"/>
              <a:gd name="T50" fmla="*/ 5753 w 13369"/>
              <a:gd name="T51" fmla="*/ 1112 h 1112"/>
              <a:gd name="T52" fmla="*/ 6012 w 13369"/>
              <a:gd name="T53" fmla="*/ 1112 h 1112"/>
              <a:gd name="T54" fmla="*/ 6270 w 13369"/>
              <a:gd name="T55" fmla="*/ 1112 h 1112"/>
              <a:gd name="T56" fmla="*/ 6528 w 13369"/>
              <a:gd name="T57" fmla="*/ 1112 h 1112"/>
              <a:gd name="T58" fmla="*/ 6786 w 13369"/>
              <a:gd name="T59" fmla="*/ 1112 h 1112"/>
              <a:gd name="T60" fmla="*/ 7045 w 13369"/>
              <a:gd name="T61" fmla="*/ 1112 h 1112"/>
              <a:gd name="T62" fmla="*/ 7303 w 13369"/>
              <a:gd name="T63" fmla="*/ 1112 h 1112"/>
              <a:gd name="T64" fmla="*/ 7561 w 13369"/>
              <a:gd name="T65" fmla="*/ 1112 h 1112"/>
              <a:gd name="T66" fmla="*/ 7819 w 13369"/>
              <a:gd name="T67" fmla="*/ 1112 h 1112"/>
              <a:gd name="T68" fmla="*/ 8077 w 13369"/>
              <a:gd name="T69" fmla="*/ 1112 h 1112"/>
              <a:gd name="T70" fmla="*/ 8336 w 13369"/>
              <a:gd name="T71" fmla="*/ 1112 h 1112"/>
              <a:gd name="T72" fmla="*/ 8594 w 13369"/>
              <a:gd name="T73" fmla="*/ 1112 h 1112"/>
              <a:gd name="T74" fmla="*/ 8852 w 13369"/>
              <a:gd name="T75" fmla="*/ 1112 h 1112"/>
              <a:gd name="T76" fmla="*/ 9110 w 13369"/>
              <a:gd name="T77" fmla="*/ 1112 h 1112"/>
              <a:gd name="T78" fmla="*/ 9368 w 13369"/>
              <a:gd name="T79" fmla="*/ 1112 h 1112"/>
              <a:gd name="T80" fmla="*/ 9626 w 13369"/>
              <a:gd name="T81" fmla="*/ 1112 h 1112"/>
              <a:gd name="T82" fmla="*/ 9884 w 13369"/>
              <a:gd name="T83" fmla="*/ 1112 h 1112"/>
              <a:gd name="T84" fmla="*/ 10142 w 13369"/>
              <a:gd name="T85" fmla="*/ 1112 h 1112"/>
              <a:gd name="T86" fmla="*/ 10400 w 13369"/>
              <a:gd name="T87" fmla="*/ 1112 h 1112"/>
              <a:gd name="T88" fmla="*/ 10658 w 13369"/>
              <a:gd name="T89" fmla="*/ 1112 h 1112"/>
              <a:gd name="T90" fmla="*/ 10916 w 13369"/>
              <a:gd name="T91" fmla="*/ 1112 h 1112"/>
              <a:gd name="T92" fmla="*/ 11175 w 13369"/>
              <a:gd name="T93" fmla="*/ 1112 h 1112"/>
              <a:gd name="T94" fmla="*/ 11433 w 13369"/>
              <a:gd name="T95" fmla="*/ 1112 h 1112"/>
              <a:gd name="T96" fmla="*/ 11691 w 13369"/>
              <a:gd name="T97" fmla="*/ 1112 h 1112"/>
              <a:gd name="T98" fmla="*/ 11949 w 13369"/>
              <a:gd name="T99" fmla="*/ 1112 h 1112"/>
              <a:gd name="T100" fmla="*/ 12207 w 13369"/>
              <a:gd name="T101" fmla="*/ 1112 h 1112"/>
              <a:gd name="T102" fmla="*/ 12465 w 13369"/>
              <a:gd name="T103" fmla="*/ 1112 h 1112"/>
              <a:gd name="T104" fmla="*/ 12723 w 13369"/>
              <a:gd name="T105" fmla="*/ 1112 h 1112"/>
              <a:gd name="T106" fmla="*/ 12981 w 13369"/>
              <a:gd name="T107" fmla="*/ 1112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3369" h="1112">
                <a:moveTo>
                  <a:pt x="13239" y="1112"/>
                </a:moveTo>
                <a:lnTo>
                  <a:pt x="13239" y="1086"/>
                </a:lnTo>
                <a:lnTo>
                  <a:pt x="13369" y="1086"/>
                </a:lnTo>
                <a:lnTo>
                  <a:pt x="13369" y="1112"/>
                </a:lnTo>
                <a:lnTo>
                  <a:pt x="13239" y="1112"/>
                </a:lnTo>
                <a:close/>
                <a:moveTo>
                  <a:pt x="0" y="18"/>
                </a:moveTo>
                <a:lnTo>
                  <a:pt x="19" y="0"/>
                </a:lnTo>
                <a:lnTo>
                  <a:pt x="110" y="91"/>
                </a:lnTo>
                <a:lnTo>
                  <a:pt x="92" y="110"/>
                </a:lnTo>
                <a:lnTo>
                  <a:pt x="0" y="18"/>
                </a:lnTo>
                <a:close/>
                <a:moveTo>
                  <a:pt x="183" y="201"/>
                </a:moveTo>
                <a:lnTo>
                  <a:pt x="202" y="183"/>
                </a:lnTo>
                <a:lnTo>
                  <a:pt x="292" y="274"/>
                </a:lnTo>
                <a:lnTo>
                  <a:pt x="275" y="293"/>
                </a:lnTo>
                <a:lnTo>
                  <a:pt x="183" y="201"/>
                </a:lnTo>
                <a:close/>
                <a:moveTo>
                  <a:pt x="365" y="383"/>
                </a:moveTo>
                <a:lnTo>
                  <a:pt x="384" y="366"/>
                </a:lnTo>
                <a:lnTo>
                  <a:pt x="475" y="457"/>
                </a:lnTo>
                <a:lnTo>
                  <a:pt x="457" y="475"/>
                </a:lnTo>
                <a:lnTo>
                  <a:pt x="365" y="383"/>
                </a:lnTo>
                <a:close/>
                <a:moveTo>
                  <a:pt x="548" y="566"/>
                </a:moveTo>
                <a:lnTo>
                  <a:pt x="566" y="548"/>
                </a:lnTo>
                <a:lnTo>
                  <a:pt x="658" y="639"/>
                </a:lnTo>
                <a:lnTo>
                  <a:pt x="639" y="658"/>
                </a:lnTo>
                <a:lnTo>
                  <a:pt x="548" y="566"/>
                </a:lnTo>
                <a:close/>
                <a:moveTo>
                  <a:pt x="731" y="749"/>
                </a:moveTo>
                <a:lnTo>
                  <a:pt x="748" y="731"/>
                </a:lnTo>
                <a:lnTo>
                  <a:pt x="840" y="822"/>
                </a:lnTo>
                <a:lnTo>
                  <a:pt x="821" y="840"/>
                </a:lnTo>
                <a:lnTo>
                  <a:pt x="731" y="749"/>
                </a:lnTo>
                <a:close/>
                <a:moveTo>
                  <a:pt x="913" y="932"/>
                </a:moveTo>
                <a:lnTo>
                  <a:pt x="931" y="913"/>
                </a:lnTo>
                <a:lnTo>
                  <a:pt x="1023" y="1005"/>
                </a:lnTo>
                <a:lnTo>
                  <a:pt x="1004" y="1022"/>
                </a:lnTo>
                <a:lnTo>
                  <a:pt x="913" y="932"/>
                </a:lnTo>
                <a:close/>
                <a:moveTo>
                  <a:pt x="1108" y="1112"/>
                </a:moveTo>
                <a:lnTo>
                  <a:pt x="1108" y="1086"/>
                </a:lnTo>
                <a:lnTo>
                  <a:pt x="1236" y="1086"/>
                </a:lnTo>
                <a:lnTo>
                  <a:pt x="1236" y="1112"/>
                </a:lnTo>
                <a:lnTo>
                  <a:pt x="1108" y="1112"/>
                </a:lnTo>
                <a:close/>
                <a:moveTo>
                  <a:pt x="1366" y="1112"/>
                </a:moveTo>
                <a:lnTo>
                  <a:pt x="1366" y="1086"/>
                </a:lnTo>
                <a:lnTo>
                  <a:pt x="1494" y="1086"/>
                </a:lnTo>
                <a:lnTo>
                  <a:pt x="1494" y="1112"/>
                </a:lnTo>
                <a:lnTo>
                  <a:pt x="1366" y="1112"/>
                </a:lnTo>
                <a:close/>
                <a:moveTo>
                  <a:pt x="1624" y="1112"/>
                </a:moveTo>
                <a:lnTo>
                  <a:pt x="1624" y="1086"/>
                </a:lnTo>
                <a:lnTo>
                  <a:pt x="1752" y="1086"/>
                </a:lnTo>
                <a:lnTo>
                  <a:pt x="1752" y="1112"/>
                </a:lnTo>
                <a:lnTo>
                  <a:pt x="1624" y="1112"/>
                </a:lnTo>
                <a:close/>
                <a:moveTo>
                  <a:pt x="1882" y="1112"/>
                </a:moveTo>
                <a:lnTo>
                  <a:pt x="1882" y="1086"/>
                </a:lnTo>
                <a:lnTo>
                  <a:pt x="2011" y="1086"/>
                </a:lnTo>
                <a:lnTo>
                  <a:pt x="2011" y="1112"/>
                </a:lnTo>
                <a:lnTo>
                  <a:pt x="1882" y="1112"/>
                </a:lnTo>
                <a:close/>
                <a:moveTo>
                  <a:pt x="2140" y="1112"/>
                </a:moveTo>
                <a:lnTo>
                  <a:pt x="2140" y="1086"/>
                </a:lnTo>
                <a:lnTo>
                  <a:pt x="2269" y="1086"/>
                </a:lnTo>
                <a:lnTo>
                  <a:pt x="2269" y="1112"/>
                </a:lnTo>
                <a:lnTo>
                  <a:pt x="2140" y="1112"/>
                </a:lnTo>
                <a:close/>
                <a:moveTo>
                  <a:pt x="2398" y="1112"/>
                </a:moveTo>
                <a:lnTo>
                  <a:pt x="2398" y="1086"/>
                </a:lnTo>
                <a:lnTo>
                  <a:pt x="2527" y="1086"/>
                </a:lnTo>
                <a:lnTo>
                  <a:pt x="2527" y="1112"/>
                </a:lnTo>
                <a:lnTo>
                  <a:pt x="2398" y="1112"/>
                </a:lnTo>
                <a:close/>
                <a:moveTo>
                  <a:pt x="2656" y="1112"/>
                </a:moveTo>
                <a:lnTo>
                  <a:pt x="2656" y="1086"/>
                </a:lnTo>
                <a:lnTo>
                  <a:pt x="2785" y="1086"/>
                </a:lnTo>
                <a:lnTo>
                  <a:pt x="2785" y="1112"/>
                </a:lnTo>
                <a:lnTo>
                  <a:pt x="2656" y="1112"/>
                </a:lnTo>
                <a:close/>
                <a:moveTo>
                  <a:pt x="2914" y="1112"/>
                </a:moveTo>
                <a:lnTo>
                  <a:pt x="2914" y="1086"/>
                </a:lnTo>
                <a:lnTo>
                  <a:pt x="3043" y="1086"/>
                </a:lnTo>
                <a:lnTo>
                  <a:pt x="3043" y="1112"/>
                </a:lnTo>
                <a:lnTo>
                  <a:pt x="2914" y="1112"/>
                </a:lnTo>
                <a:close/>
                <a:moveTo>
                  <a:pt x="3173" y="1112"/>
                </a:moveTo>
                <a:lnTo>
                  <a:pt x="3173" y="1086"/>
                </a:lnTo>
                <a:lnTo>
                  <a:pt x="3301" y="1086"/>
                </a:lnTo>
                <a:lnTo>
                  <a:pt x="3301" y="1112"/>
                </a:lnTo>
                <a:lnTo>
                  <a:pt x="3173" y="1112"/>
                </a:lnTo>
                <a:close/>
                <a:moveTo>
                  <a:pt x="3431" y="1112"/>
                </a:moveTo>
                <a:lnTo>
                  <a:pt x="3431" y="1086"/>
                </a:lnTo>
                <a:lnTo>
                  <a:pt x="3559" y="1086"/>
                </a:lnTo>
                <a:lnTo>
                  <a:pt x="3559" y="1112"/>
                </a:lnTo>
                <a:lnTo>
                  <a:pt x="3431" y="1112"/>
                </a:lnTo>
                <a:close/>
                <a:moveTo>
                  <a:pt x="3689" y="1112"/>
                </a:moveTo>
                <a:lnTo>
                  <a:pt x="3689" y="1086"/>
                </a:lnTo>
                <a:lnTo>
                  <a:pt x="3818" y="1086"/>
                </a:lnTo>
                <a:lnTo>
                  <a:pt x="3818" y="1112"/>
                </a:lnTo>
                <a:lnTo>
                  <a:pt x="3689" y="1112"/>
                </a:lnTo>
                <a:close/>
                <a:moveTo>
                  <a:pt x="3947" y="1112"/>
                </a:moveTo>
                <a:lnTo>
                  <a:pt x="3947" y="1086"/>
                </a:lnTo>
                <a:lnTo>
                  <a:pt x="4076" y="1086"/>
                </a:lnTo>
                <a:lnTo>
                  <a:pt x="4076" y="1112"/>
                </a:lnTo>
                <a:lnTo>
                  <a:pt x="3947" y="1112"/>
                </a:lnTo>
                <a:close/>
                <a:moveTo>
                  <a:pt x="4205" y="1112"/>
                </a:moveTo>
                <a:lnTo>
                  <a:pt x="4205" y="1086"/>
                </a:lnTo>
                <a:lnTo>
                  <a:pt x="4335" y="1086"/>
                </a:lnTo>
                <a:lnTo>
                  <a:pt x="4335" y="1112"/>
                </a:lnTo>
                <a:lnTo>
                  <a:pt x="4205" y="1112"/>
                </a:lnTo>
                <a:close/>
                <a:moveTo>
                  <a:pt x="4463" y="1112"/>
                </a:moveTo>
                <a:lnTo>
                  <a:pt x="4463" y="1086"/>
                </a:lnTo>
                <a:lnTo>
                  <a:pt x="4593" y="1086"/>
                </a:lnTo>
                <a:lnTo>
                  <a:pt x="4593" y="1112"/>
                </a:lnTo>
                <a:lnTo>
                  <a:pt x="4463" y="1112"/>
                </a:lnTo>
                <a:close/>
                <a:moveTo>
                  <a:pt x="4721" y="1112"/>
                </a:moveTo>
                <a:lnTo>
                  <a:pt x="4721" y="1086"/>
                </a:lnTo>
                <a:lnTo>
                  <a:pt x="4851" y="1086"/>
                </a:lnTo>
                <a:lnTo>
                  <a:pt x="4851" y="1112"/>
                </a:lnTo>
                <a:lnTo>
                  <a:pt x="4721" y="1112"/>
                </a:lnTo>
                <a:close/>
                <a:moveTo>
                  <a:pt x="4979" y="1112"/>
                </a:moveTo>
                <a:lnTo>
                  <a:pt x="4979" y="1086"/>
                </a:lnTo>
                <a:lnTo>
                  <a:pt x="5109" y="1086"/>
                </a:lnTo>
                <a:lnTo>
                  <a:pt x="5109" y="1112"/>
                </a:lnTo>
                <a:lnTo>
                  <a:pt x="4979" y="1112"/>
                </a:lnTo>
                <a:close/>
                <a:moveTo>
                  <a:pt x="5237" y="1112"/>
                </a:moveTo>
                <a:lnTo>
                  <a:pt x="5237" y="1086"/>
                </a:lnTo>
                <a:lnTo>
                  <a:pt x="5367" y="1086"/>
                </a:lnTo>
                <a:lnTo>
                  <a:pt x="5367" y="1112"/>
                </a:lnTo>
                <a:lnTo>
                  <a:pt x="5237" y="1112"/>
                </a:lnTo>
                <a:close/>
                <a:moveTo>
                  <a:pt x="5495" y="1112"/>
                </a:moveTo>
                <a:lnTo>
                  <a:pt x="5495" y="1086"/>
                </a:lnTo>
                <a:lnTo>
                  <a:pt x="5625" y="1086"/>
                </a:lnTo>
                <a:lnTo>
                  <a:pt x="5625" y="1112"/>
                </a:lnTo>
                <a:lnTo>
                  <a:pt x="5495" y="1112"/>
                </a:lnTo>
                <a:close/>
                <a:moveTo>
                  <a:pt x="5753" y="1112"/>
                </a:moveTo>
                <a:lnTo>
                  <a:pt x="5753" y="1086"/>
                </a:lnTo>
                <a:lnTo>
                  <a:pt x="5883" y="1086"/>
                </a:lnTo>
                <a:lnTo>
                  <a:pt x="5883" y="1112"/>
                </a:lnTo>
                <a:lnTo>
                  <a:pt x="5753" y="1112"/>
                </a:lnTo>
                <a:close/>
                <a:moveTo>
                  <a:pt x="6012" y="1112"/>
                </a:moveTo>
                <a:lnTo>
                  <a:pt x="6012" y="1086"/>
                </a:lnTo>
                <a:lnTo>
                  <a:pt x="6141" y="1086"/>
                </a:lnTo>
                <a:lnTo>
                  <a:pt x="6141" y="1112"/>
                </a:lnTo>
                <a:lnTo>
                  <a:pt x="6012" y="1112"/>
                </a:lnTo>
                <a:close/>
                <a:moveTo>
                  <a:pt x="6270" y="1112"/>
                </a:moveTo>
                <a:lnTo>
                  <a:pt x="6270" y="1086"/>
                </a:lnTo>
                <a:lnTo>
                  <a:pt x="6399" y="1086"/>
                </a:lnTo>
                <a:lnTo>
                  <a:pt x="6399" y="1112"/>
                </a:lnTo>
                <a:lnTo>
                  <a:pt x="6270" y="1112"/>
                </a:lnTo>
                <a:close/>
                <a:moveTo>
                  <a:pt x="6528" y="1112"/>
                </a:moveTo>
                <a:lnTo>
                  <a:pt x="6528" y="1086"/>
                </a:lnTo>
                <a:lnTo>
                  <a:pt x="6657" y="1086"/>
                </a:lnTo>
                <a:lnTo>
                  <a:pt x="6657" y="1112"/>
                </a:lnTo>
                <a:lnTo>
                  <a:pt x="6528" y="1112"/>
                </a:lnTo>
                <a:close/>
                <a:moveTo>
                  <a:pt x="6786" y="1112"/>
                </a:moveTo>
                <a:lnTo>
                  <a:pt x="6786" y="1086"/>
                </a:lnTo>
                <a:lnTo>
                  <a:pt x="6915" y="1086"/>
                </a:lnTo>
                <a:lnTo>
                  <a:pt x="6915" y="1112"/>
                </a:lnTo>
                <a:lnTo>
                  <a:pt x="6786" y="1112"/>
                </a:lnTo>
                <a:close/>
                <a:moveTo>
                  <a:pt x="7045" y="1112"/>
                </a:moveTo>
                <a:lnTo>
                  <a:pt x="7045" y="1086"/>
                </a:lnTo>
                <a:lnTo>
                  <a:pt x="7174" y="1086"/>
                </a:lnTo>
                <a:lnTo>
                  <a:pt x="7174" y="1112"/>
                </a:lnTo>
                <a:lnTo>
                  <a:pt x="7045" y="1112"/>
                </a:lnTo>
                <a:close/>
                <a:moveTo>
                  <a:pt x="7303" y="1112"/>
                </a:moveTo>
                <a:lnTo>
                  <a:pt x="7303" y="1086"/>
                </a:lnTo>
                <a:lnTo>
                  <a:pt x="7432" y="1086"/>
                </a:lnTo>
                <a:lnTo>
                  <a:pt x="7432" y="1112"/>
                </a:lnTo>
                <a:lnTo>
                  <a:pt x="7303" y="1112"/>
                </a:lnTo>
                <a:close/>
                <a:moveTo>
                  <a:pt x="7561" y="1112"/>
                </a:moveTo>
                <a:lnTo>
                  <a:pt x="7561" y="1086"/>
                </a:lnTo>
                <a:lnTo>
                  <a:pt x="7690" y="1086"/>
                </a:lnTo>
                <a:lnTo>
                  <a:pt x="7690" y="1112"/>
                </a:lnTo>
                <a:lnTo>
                  <a:pt x="7561" y="1112"/>
                </a:lnTo>
                <a:close/>
                <a:moveTo>
                  <a:pt x="7819" y="1112"/>
                </a:moveTo>
                <a:lnTo>
                  <a:pt x="7819" y="1086"/>
                </a:lnTo>
                <a:lnTo>
                  <a:pt x="7948" y="1086"/>
                </a:lnTo>
                <a:lnTo>
                  <a:pt x="7948" y="1112"/>
                </a:lnTo>
                <a:lnTo>
                  <a:pt x="7819" y="1112"/>
                </a:lnTo>
                <a:close/>
                <a:moveTo>
                  <a:pt x="8077" y="1112"/>
                </a:moveTo>
                <a:lnTo>
                  <a:pt x="8077" y="1086"/>
                </a:lnTo>
                <a:lnTo>
                  <a:pt x="8206" y="1086"/>
                </a:lnTo>
                <a:lnTo>
                  <a:pt x="8206" y="1112"/>
                </a:lnTo>
                <a:lnTo>
                  <a:pt x="8077" y="1112"/>
                </a:lnTo>
                <a:close/>
                <a:moveTo>
                  <a:pt x="8336" y="1112"/>
                </a:moveTo>
                <a:lnTo>
                  <a:pt x="8336" y="1086"/>
                </a:lnTo>
                <a:lnTo>
                  <a:pt x="8464" y="1086"/>
                </a:lnTo>
                <a:lnTo>
                  <a:pt x="8464" y="1112"/>
                </a:lnTo>
                <a:lnTo>
                  <a:pt x="8336" y="1112"/>
                </a:lnTo>
                <a:close/>
                <a:moveTo>
                  <a:pt x="8594" y="1112"/>
                </a:moveTo>
                <a:lnTo>
                  <a:pt x="8594" y="1086"/>
                </a:lnTo>
                <a:lnTo>
                  <a:pt x="8722" y="1086"/>
                </a:lnTo>
                <a:lnTo>
                  <a:pt x="8722" y="1112"/>
                </a:lnTo>
                <a:lnTo>
                  <a:pt x="8594" y="1112"/>
                </a:lnTo>
                <a:close/>
                <a:moveTo>
                  <a:pt x="8852" y="1112"/>
                </a:moveTo>
                <a:lnTo>
                  <a:pt x="8852" y="1086"/>
                </a:lnTo>
                <a:lnTo>
                  <a:pt x="8980" y="1086"/>
                </a:lnTo>
                <a:lnTo>
                  <a:pt x="8980" y="1112"/>
                </a:lnTo>
                <a:lnTo>
                  <a:pt x="8852" y="1112"/>
                </a:lnTo>
                <a:close/>
                <a:moveTo>
                  <a:pt x="9110" y="1112"/>
                </a:moveTo>
                <a:lnTo>
                  <a:pt x="9110" y="1086"/>
                </a:lnTo>
                <a:lnTo>
                  <a:pt x="9238" y="1086"/>
                </a:lnTo>
                <a:lnTo>
                  <a:pt x="9238" y="1112"/>
                </a:lnTo>
                <a:lnTo>
                  <a:pt x="9110" y="1112"/>
                </a:lnTo>
                <a:close/>
                <a:moveTo>
                  <a:pt x="9368" y="1112"/>
                </a:moveTo>
                <a:lnTo>
                  <a:pt x="9368" y="1086"/>
                </a:lnTo>
                <a:lnTo>
                  <a:pt x="9496" y="1086"/>
                </a:lnTo>
                <a:lnTo>
                  <a:pt x="9496" y="1112"/>
                </a:lnTo>
                <a:lnTo>
                  <a:pt x="9368" y="1112"/>
                </a:lnTo>
                <a:close/>
                <a:moveTo>
                  <a:pt x="9626" y="1112"/>
                </a:moveTo>
                <a:lnTo>
                  <a:pt x="9626" y="1086"/>
                </a:lnTo>
                <a:lnTo>
                  <a:pt x="9754" y="1086"/>
                </a:lnTo>
                <a:lnTo>
                  <a:pt x="9754" y="1112"/>
                </a:lnTo>
                <a:lnTo>
                  <a:pt x="9626" y="1112"/>
                </a:lnTo>
                <a:close/>
                <a:moveTo>
                  <a:pt x="9884" y="1112"/>
                </a:moveTo>
                <a:lnTo>
                  <a:pt x="9884" y="1086"/>
                </a:lnTo>
                <a:lnTo>
                  <a:pt x="10013" y="1086"/>
                </a:lnTo>
                <a:lnTo>
                  <a:pt x="10013" y="1112"/>
                </a:lnTo>
                <a:lnTo>
                  <a:pt x="9884" y="1112"/>
                </a:lnTo>
                <a:close/>
                <a:moveTo>
                  <a:pt x="10142" y="1112"/>
                </a:moveTo>
                <a:lnTo>
                  <a:pt x="10142" y="1086"/>
                </a:lnTo>
                <a:lnTo>
                  <a:pt x="10271" y="1086"/>
                </a:lnTo>
                <a:lnTo>
                  <a:pt x="10271" y="1112"/>
                </a:lnTo>
                <a:lnTo>
                  <a:pt x="10142" y="1112"/>
                </a:lnTo>
                <a:close/>
                <a:moveTo>
                  <a:pt x="10400" y="1112"/>
                </a:moveTo>
                <a:lnTo>
                  <a:pt x="10400" y="1086"/>
                </a:lnTo>
                <a:lnTo>
                  <a:pt x="10530" y="1086"/>
                </a:lnTo>
                <a:lnTo>
                  <a:pt x="10530" y="1112"/>
                </a:lnTo>
                <a:lnTo>
                  <a:pt x="10400" y="1112"/>
                </a:lnTo>
                <a:close/>
                <a:moveTo>
                  <a:pt x="10658" y="1112"/>
                </a:moveTo>
                <a:lnTo>
                  <a:pt x="10658" y="1086"/>
                </a:lnTo>
                <a:lnTo>
                  <a:pt x="10788" y="1086"/>
                </a:lnTo>
                <a:lnTo>
                  <a:pt x="10788" y="1112"/>
                </a:lnTo>
                <a:lnTo>
                  <a:pt x="10658" y="1112"/>
                </a:lnTo>
                <a:close/>
                <a:moveTo>
                  <a:pt x="10916" y="1112"/>
                </a:moveTo>
                <a:lnTo>
                  <a:pt x="10916" y="1086"/>
                </a:lnTo>
                <a:lnTo>
                  <a:pt x="11046" y="1086"/>
                </a:lnTo>
                <a:lnTo>
                  <a:pt x="11046" y="1112"/>
                </a:lnTo>
                <a:lnTo>
                  <a:pt x="10916" y="1112"/>
                </a:lnTo>
                <a:close/>
                <a:moveTo>
                  <a:pt x="11175" y="1112"/>
                </a:moveTo>
                <a:lnTo>
                  <a:pt x="11175" y="1086"/>
                </a:lnTo>
                <a:lnTo>
                  <a:pt x="11304" y="1086"/>
                </a:lnTo>
                <a:lnTo>
                  <a:pt x="11304" y="1112"/>
                </a:lnTo>
                <a:lnTo>
                  <a:pt x="11175" y="1112"/>
                </a:lnTo>
                <a:close/>
                <a:moveTo>
                  <a:pt x="11433" y="1112"/>
                </a:moveTo>
                <a:lnTo>
                  <a:pt x="11433" y="1086"/>
                </a:lnTo>
                <a:lnTo>
                  <a:pt x="11562" y="1086"/>
                </a:lnTo>
                <a:lnTo>
                  <a:pt x="11562" y="1112"/>
                </a:lnTo>
                <a:lnTo>
                  <a:pt x="11433" y="1112"/>
                </a:lnTo>
                <a:close/>
                <a:moveTo>
                  <a:pt x="11691" y="1112"/>
                </a:moveTo>
                <a:lnTo>
                  <a:pt x="11691" y="1086"/>
                </a:lnTo>
                <a:lnTo>
                  <a:pt x="11820" y="1086"/>
                </a:lnTo>
                <a:lnTo>
                  <a:pt x="11820" y="1112"/>
                </a:lnTo>
                <a:lnTo>
                  <a:pt x="11691" y="1112"/>
                </a:lnTo>
                <a:close/>
                <a:moveTo>
                  <a:pt x="11949" y="1112"/>
                </a:moveTo>
                <a:lnTo>
                  <a:pt x="11949" y="1086"/>
                </a:lnTo>
                <a:lnTo>
                  <a:pt x="12078" y="1086"/>
                </a:lnTo>
                <a:lnTo>
                  <a:pt x="12078" y="1112"/>
                </a:lnTo>
                <a:lnTo>
                  <a:pt x="11949" y="1112"/>
                </a:lnTo>
                <a:close/>
                <a:moveTo>
                  <a:pt x="12207" y="1112"/>
                </a:moveTo>
                <a:lnTo>
                  <a:pt x="12207" y="1086"/>
                </a:lnTo>
                <a:lnTo>
                  <a:pt x="12337" y="1086"/>
                </a:lnTo>
                <a:lnTo>
                  <a:pt x="12337" y="1112"/>
                </a:lnTo>
                <a:lnTo>
                  <a:pt x="12207" y="1112"/>
                </a:lnTo>
                <a:close/>
                <a:moveTo>
                  <a:pt x="12465" y="1112"/>
                </a:moveTo>
                <a:lnTo>
                  <a:pt x="12465" y="1086"/>
                </a:lnTo>
                <a:lnTo>
                  <a:pt x="12595" y="1086"/>
                </a:lnTo>
                <a:lnTo>
                  <a:pt x="12595" y="1112"/>
                </a:lnTo>
                <a:lnTo>
                  <a:pt x="12465" y="1112"/>
                </a:lnTo>
                <a:close/>
                <a:moveTo>
                  <a:pt x="12723" y="1112"/>
                </a:moveTo>
                <a:lnTo>
                  <a:pt x="12723" y="1086"/>
                </a:lnTo>
                <a:lnTo>
                  <a:pt x="12853" y="1086"/>
                </a:lnTo>
                <a:lnTo>
                  <a:pt x="12853" y="1112"/>
                </a:lnTo>
                <a:lnTo>
                  <a:pt x="12723" y="1112"/>
                </a:lnTo>
                <a:close/>
                <a:moveTo>
                  <a:pt x="12981" y="1112"/>
                </a:moveTo>
                <a:lnTo>
                  <a:pt x="12981" y="1086"/>
                </a:lnTo>
                <a:lnTo>
                  <a:pt x="13111" y="1086"/>
                </a:lnTo>
                <a:lnTo>
                  <a:pt x="13111" y="1112"/>
                </a:lnTo>
                <a:lnTo>
                  <a:pt x="12981" y="11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35" name="稻壳儿_刀客儿出品_24"/>
          <p:cNvSpPr>
            <a:spLocks noEditPoints="1"/>
          </p:cNvSpPr>
          <p:nvPr/>
        </p:nvSpPr>
        <p:spPr bwMode="auto">
          <a:xfrm>
            <a:off x="5530507" y="5323375"/>
            <a:ext cx="5298807" cy="439057"/>
          </a:xfrm>
          <a:custGeom>
            <a:avLst/>
            <a:gdLst>
              <a:gd name="T0" fmla="*/ 92 w 13369"/>
              <a:gd name="T1" fmla="*/ 1002 h 1112"/>
              <a:gd name="T2" fmla="*/ 13369 w 13369"/>
              <a:gd name="T3" fmla="*/ 0 h 1112"/>
              <a:gd name="T4" fmla="*/ 13111 w 13369"/>
              <a:gd name="T5" fmla="*/ 0 h 1112"/>
              <a:gd name="T6" fmla="*/ 12853 w 13369"/>
              <a:gd name="T7" fmla="*/ 0 h 1112"/>
              <a:gd name="T8" fmla="*/ 12594 w 13369"/>
              <a:gd name="T9" fmla="*/ 0 h 1112"/>
              <a:gd name="T10" fmla="*/ 12336 w 13369"/>
              <a:gd name="T11" fmla="*/ 0 h 1112"/>
              <a:gd name="T12" fmla="*/ 12078 w 13369"/>
              <a:gd name="T13" fmla="*/ 0 h 1112"/>
              <a:gd name="T14" fmla="*/ 11819 w 13369"/>
              <a:gd name="T15" fmla="*/ 0 h 1112"/>
              <a:gd name="T16" fmla="*/ 11561 w 13369"/>
              <a:gd name="T17" fmla="*/ 0 h 1112"/>
              <a:gd name="T18" fmla="*/ 11303 w 13369"/>
              <a:gd name="T19" fmla="*/ 0 h 1112"/>
              <a:gd name="T20" fmla="*/ 11045 w 13369"/>
              <a:gd name="T21" fmla="*/ 0 h 1112"/>
              <a:gd name="T22" fmla="*/ 10787 w 13369"/>
              <a:gd name="T23" fmla="*/ 0 h 1112"/>
              <a:gd name="T24" fmla="*/ 10529 w 13369"/>
              <a:gd name="T25" fmla="*/ 0 h 1112"/>
              <a:gd name="T26" fmla="*/ 10270 w 13369"/>
              <a:gd name="T27" fmla="*/ 0 h 1112"/>
              <a:gd name="T28" fmla="*/ 10012 w 13369"/>
              <a:gd name="T29" fmla="*/ 0 h 1112"/>
              <a:gd name="T30" fmla="*/ 9754 w 13369"/>
              <a:gd name="T31" fmla="*/ 0 h 1112"/>
              <a:gd name="T32" fmla="*/ 9496 w 13369"/>
              <a:gd name="T33" fmla="*/ 0 h 1112"/>
              <a:gd name="T34" fmla="*/ 9238 w 13369"/>
              <a:gd name="T35" fmla="*/ 0 h 1112"/>
              <a:gd name="T36" fmla="*/ 8980 w 13369"/>
              <a:gd name="T37" fmla="*/ 0 h 1112"/>
              <a:gd name="T38" fmla="*/ 8722 w 13369"/>
              <a:gd name="T39" fmla="*/ 0 h 1112"/>
              <a:gd name="T40" fmla="*/ 8464 w 13369"/>
              <a:gd name="T41" fmla="*/ 0 h 1112"/>
              <a:gd name="T42" fmla="*/ 8206 w 13369"/>
              <a:gd name="T43" fmla="*/ 0 h 1112"/>
              <a:gd name="T44" fmla="*/ 7948 w 13369"/>
              <a:gd name="T45" fmla="*/ 0 h 1112"/>
              <a:gd name="T46" fmla="*/ 7690 w 13369"/>
              <a:gd name="T47" fmla="*/ 0 h 1112"/>
              <a:gd name="T48" fmla="*/ 7431 w 13369"/>
              <a:gd name="T49" fmla="*/ 0 h 1112"/>
              <a:gd name="T50" fmla="*/ 7173 w 13369"/>
              <a:gd name="T51" fmla="*/ 0 h 1112"/>
              <a:gd name="T52" fmla="*/ 6915 w 13369"/>
              <a:gd name="T53" fmla="*/ 0 h 1112"/>
              <a:gd name="T54" fmla="*/ 6657 w 13369"/>
              <a:gd name="T55" fmla="*/ 0 h 1112"/>
              <a:gd name="T56" fmla="*/ 6399 w 13369"/>
              <a:gd name="T57" fmla="*/ 0 h 1112"/>
              <a:gd name="T58" fmla="*/ 6141 w 13369"/>
              <a:gd name="T59" fmla="*/ 0 h 1112"/>
              <a:gd name="T60" fmla="*/ 5883 w 13369"/>
              <a:gd name="T61" fmla="*/ 0 h 1112"/>
              <a:gd name="T62" fmla="*/ 5625 w 13369"/>
              <a:gd name="T63" fmla="*/ 0 h 1112"/>
              <a:gd name="T64" fmla="*/ 5366 w 13369"/>
              <a:gd name="T65" fmla="*/ 0 h 1112"/>
              <a:gd name="T66" fmla="*/ 5107 w 13369"/>
              <a:gd name="T67" fmla="*/ 0 h 1112"/>
              <a:gd name="T68" fmla="*/ 4849 w 13369"/>
              <a:gd name="T69" fmla="*/ 0 h 1112"/>
              <a:gd name="T70" fmla="*/ 4591 w 13369"/>
              <a:gd name="T71" fmla="*/ 0 h 1112"/>
              <a:gd name="T72" fmla="*/ 4333 w 13369"/>
              <a:gd name="T73" fmla="*/ 0 h 1112"/>
              <a:gd name="T74" fmla="*/ 4075 w 13369"/>
              <a:gd name="T75" fmla="*/ 0 h 1112"/>
              <a:gd name="T76" fmla="*/ 3817 w 13369"/>
              <a:gd name="T77" fmla="*/ 0 h 1112"/>
              <a:gd name="T78" fmla="*/ 3559 w 13369"/>
              <a:gd name="T79" fmla="*/ 0 h 1112"/>
              <a:gd name="T80" fmla="*/ 3301 w 13369"/>
              <a:gd name="T81" fmla="*/ 0 h 1112"/>
              <a:gd name="T82" fmla="*/ 3043 w 13369"/>
              <a:gd name="T83" fmla="*/ 0 h 1112"/>
              <a:gd name="T84" fmla="*/ 2785 w 13369"/>
              <a:gd name="T85" fmla="*/ 0 h 1112"/>
              <a:gd name="T86" fmla="*/ 2527 w 13369"/>
              <a:gd name="T87" fmla="*/ 0 h 1112"/>
              <a:gd name="T88" fmla="*/ 2268 w 13369"/>
              <a:gd name="T89" fmla="*/ 0 h 1112"/>
              <a:gd name="T90" fmla="*/ 2010 w 13369"/>
              <a:gd name="T91" fmla="*/ 0 h 1112"/>
              <a:gd name="T92" fmla="*/ 1752 w 13369"/>
              <a:gd name="T93" fmla="*/ 0 h 1112"/>
              <a:gd name="T94" fmla="*/ 1494 w 13369"/>
              <a:gd name="T95" fmla="*/ 0 h 1112"/>
              <a:gd name="T96" fmla="*/ 1236 w 13369"/>
              <a:gd name="T97" fmla="*/ 0 h 1112"/>
              <a:gd name="T98" fmla="*/ 1004 w 13369"/>
              <a:gd name="T99" fmla="*/ 90 h 1112"/>
              <a:gd name="T100" fmla="*/ 821 w 13369"/>
              <a:gd name="T101" fmla="*/ 273 h 1112"/>
              <a:gd name="T102" fmla="*/ 640 w 13369"/>
              <a:gd name="T103" fmla="*/ 454 h 1112"/>
              <a:gd name="T104" fmla="*/ 457 w 13369"/>
              <a:gd name="T105" fmla="*/ 637 h 1112"/>
              <a:gd name="T106" fmla="*/ 274 w 13369"/>
              <a:gd name="T107" fmla="*/ 819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3369" h="1112">
                <a:moveTo>
                  <a:pt x="92" y="1002"/>
                </a:moveTo>
                <a:lnTo>
                  <a:pt x="109" y="1021"/>
                </a:lnTo>
                <a:lnTo>
                  <a:pt x="19" y="1112"/>
                </a:lnTo>
                <a:lnTo>
                  <a:pt x="0" y="1094"/>
                </a:lnTo>
                <a:lnTo>
                  <a:pt x="92" y="1002"/>
                </a:lnTo>
                <a:close/>
                <a:moveTo>
                  <a:pt x="13369" y="0"/>
                </a:moveTo>
                <a:lnTo>
                  <a:pt x="13369" y="25"/>
                </a:lnTo>
                <a:lnTo>
                  <a:pt x="13239" y="25"/>
                </a:lnTo>
                <a:lnTo>
                  <a:pt x="13239" y="0"/>
                </a:lnTo>
                <a:lnTo>
                  <a:pt x="13369" y="0"/>
                </a:lnTo>
                <a:close/>
                <a:moveTo>
                  <a:pt x="13111" y="0"/>
                </a:moveTo>
                <a:lnTo>
                  <a:pt x="13111" y="25"/>
                </a:lnTo>
                <a:lnTo>
                  <a:pt x="12981" y="25"/>
                </a:lnTo>
                <a:lnTo>
                  <a:pt x="12981" y="0"/>
                </a:lnTo>
                <a:lnTo>
                  <a:pt x="13111" y="0"/>
                </a:lnTo>
                <a:close/>
                <a:moveTo>
                  <a:pt x="12853" y="0"/>
                </a:moveTo>
                <a:lnTo>
                  <a:pt x="12853" y="25"/>
                </a:lnTo>
                <a:lnTo>
                  <a:pt x="12723" y="25"/>
                </a:lnTo>
                <a:lnTo>
                  <a:pt x="12723" y="0"/>
                </a:lnTo>
                <a:lnTo>
                  <a:pt x="12853" y="0"/>
                </a:lnTo>
                <a:close/>
                <a:moveTo>
                  <a:pt x="12594" y="0"/>
                </a:moveTo>
                <a:lnTo>
                  <a:pt x="12594" y="25"/>
                </a:lnTo>
                <a:lnTo>
                  <a:pt x="12465" y="25"/>
                </a:lnTo>
                <a:lnTo>
                  <a:pt x="12465" y="0"/>
                </a:lnTo>
                <a:lnTo>
                  <a:pt x="12594" y="0"/>
                </a:lnTo>
                <a:close/>
                <a:moveTo>
                  <a:pt x="12336" y="0"/>
                </a:moveTo>
                <a:lnTo>
                  <a:pt x="12336" y="25"/>
                </a:lnTo>
                <a:lnTo>
                  <a:pt x="12207" y="25"/>
                </a:lnTo>
                <a:lnTo>
                  <a:pt x="12207" y="0"/>
                </a:lnTo>
                <a:lnTo>
                  <a:pt x="12336" y="0"/>
                </a:lnTo>
                <a:close/>
                <a:moveTo>
                  <a:pt x="12078" y="0"/>
                </a:moveTo>
                <a:lnTo>
                  <a:pt x="12078" y="25"/>
                </a:lnTo>
                <a:lnTo>
                  <a:pt x="11949" y="25"/>
                </a:lnTo>
                <a:lnTo>
                  <a:pt x="11949" y="0"/>
                </a:lnTo>
                <a:lnTo>
                  <a:pt x="12078" y="0"/>
                </a:lnTo>
                <a:close/>
                <a:moveTo>
                  <a:pt x="11819" y="0"/>
                </a:moveTo>
                <a:lnTo>
                  <a:pt x="11819" y="25"/>
                </a:lnTo>
                <a:lnTo>
                  <a:pt x="11691" y="25"/>
                </a:lnTo>
                <a:lnTo>
                  <a:pt x="11691" y="0"/>
                </a:lnTo>
                <a:lnTo>
                  <a:pt x="11819" y="0"/>
                </a:lnTo>
                <a:close/>
                <a:moveTo>
                  <a:pt x="11561" y="0"/>
                </a:moveTo>
                <a:lnTo>
                  <a:pt x="11561" y="25"/>
                </a:lnTo>
                <a:lnTo>
                  <a:pt x="11432" y="25"/>
                </a:lnTo>
                <a:lnTo>
                  <a:pt x="11432" y="0"/>
                </a:lnTo>
                <a:lnTo>
                  <a:pt x="11561" y="0"/>
                </a:lnTo>
                <a:close/>
                <a:moveTo>
                  <a:pt x="11303" y="0"/>
                </a:moveTo>
                <a:lnTo>
                  <a:pt x="11303" y="25"/>
                </a:lnTo>
                <a:lnTo>
                  <a:pt x="11174" y="25"/>
                </a:lnTo>
                <a:lnTo>
                  <a:pt x="11174" y="0"/>
                </a:lnTo>
                <a:lnTo>
                  <a:pt x="11303" y="0"/>
                </a:lnTo>
                <a:close/>
                <a:moveTo>
                  <a:pt x="11045" y="0"/>
                </a:moveTo>
                <a:lnTo>
                  <a:pt x="11045" y="25"/>
                </a:lnTo>
                <a:lnTo>
                  <a:pt x="10916" y="25"/>
                </a:lnTo>
                <a:lnTo>
                  <a:pt x="10916" y="0"/>
                </a:lnTo>
                <a:lnTo>
                  <a:pt x="11045" y="0"/>
                </a:lnTo>
                <a:close/>
                <a:moveTo>
                  <a:pt x="10787" y="0"/>
                </a:moveTo>
                <a:lnTo>
                  <a:pt x="10787" y="25"/>
                </a:lnTo>
                <a:lnTo>
                  <a:pt x="10658" y="25"/>
                </a:lnTo>
                <a:lnTo>
                  <a:pt x="10658" y="0"/>
                </a:lnTo>
                <a:lnTo>
                  <a:pt x="10787" y="0"/>
                </a:lnTo>
                <a:close/>
                <a:moveTo>
                  <a:pt x="10529" y="0"/>
                </a:moveTo>
                <a:lnTo>
                  <a:pt x="10529" y="25"/>
                </a:lnTo>
                <a:lnTo>
                  <a:pt x="10400" y="25"/>
                </a:lnTo>
                <a:lnTo>
                  <a:pt x="10400" y="0"/>
                </a:lnTo>
                <a:lnTo>
                  <a:pt x="10529" y="0"/>
                </a:lnTo>
                <a:close/>
                <a:moveTo>
                  <a:pt x="10270" y="0"/>
                </a:moveTo>
                <a:lnTo>
                  <a:pt x="10270" y="25"/>
                </a:lnTo>
                <a:lnTo>
                  <a:pt x="10142" y="25"/>
                </a:lnTo>
                <a:lnTo>
                  <a:pt x="10142" y="0"/>
                </a:lnTo>
                <a:lnTo>
                  <a:pt x="10270" y="0"/>
                </a:lnTo>
                <a:close/>
                <a:moveTo>
                  <a:pt x="10012" y="0"/>
                </a:moveTo>
                <a:lnTo>
                  <a:pt x="10012" y="25"/>
                </a:lnTo>
                <a:lnTo>
                  <a:pt x="9884" y="25"/>
                </a:lnTo>
                <a:lnTo>
                  <a:pt x="9884" y="0"/>
                </a:lnTo>
                <a:lnTo>
                  <a:pt x="10012" y="0"/>
                </a:lnTo>
                <a:close/>
                <a:moveTo>
                  <a:pt x="9754" y="0"/>
                </a:moveTo>
                <a:lnTo>
                  <a:pt x="9754" y="25"/>
                </a:lnTo>
                <a:lnTo>
                  <a:pt x="9626" y="25"/>
                </a:lnTo>
                <a:lnTo>
                  <a:pt x="9626" y="0"/>
                </a:lnTo>
                <a:lnTo>
                  <a:pt x="9754" y="0"/>
                </a:lnTo>
                <a:close/>
                <a:moveTo>
                  <a:pt x="9496" y="0"/>
                </a:moveTo>
                <a:lnTo>
                  <a:pt x="9496" y="25"/>
                </a:lnTo>
                <a:lnTo>
                  <a:pt x="9368" y="25"/>
                </a:lnTo>
                <a:lnTo>
                  <a:pt x="9368" y="0"/>
                </a:lnTo>
                <a:lnTo>
                  <a:pt x="9496" y="0"/>
                </a:lnTo>
                <a:close/>
                <a:moveTo>
                  <a:pt x="9238" y="0"/>
                </a:moveTo>
                <a:lnTo>
                  <a:pt x="9238" y="25"/>
                </a:lnTo>
                <a:lnTo>
                  <a:pt x="9110" y="25"/>
                </a:lnTo>
                <a:lnTo>
                  <a:pt x="9110" y="0"/>
                </a:lnTo>
                <a:lnTo>
                  <a:pt x="9238" y="0"/>
                </a:lnTo>
                <a:close/>
                <a:moveTo>
                  <a:pt x="8980" y="0"/>
                </a:moveTo>
                <a:lnTo>
                  <a:pt x="8980" y="25"/>
                </a:lnTo>
                <a:lnTo>
                  <a:pt x="8852" y="25"/>
                </a:lnTo>
                <a:lnTo>
                  <a:pt x="8852" y="0"/>
                </a:lnTo>
                <a:lnTo>
                  <a:pt x="8980" y="0"/>
                </a:lnTo>
                <a:close/>
                <a:moveTo>
                  <a:pt x="8722" y="0"/>
                </a:moveTo>
                <a:lnTo>
                  <a:pt x="8722" y="25"/>
                </a:lnTo>
                <a:lnTo>
                  <a:pt x="8592" y="25"/>
                </a:lnTo>
                <a:lnTo>
                  <a:pt x="8592" y="0"/>
                </a:lnTo>
                <a:lnTo>
                  <a:pt x="8722" y="0"/>
                </a:lnTo>
                <a:close/>
                <a:moveTo>
                  <a:pt x="8464" y="0"/>
                </a:moveTo>
                <a:lnTo>
                  <a:pt x="8464" y="25"/>
                </a:lnTo>
                <a:lnTo>
                  <a:pt x="8334" y="25"/>
                </a:lnTo>
                <a:lnTo>
                  <a:pt x="8334" y="0"/>
                </a:lnTo>
                <a:lnTo>
                  <a:pt x="8464" y="0"/>
                </a:lnTo>
                <a:close/>
                <a:moveTo>
                  <a:pt x="8206" y="0"/>
                </a:moveTo>
                <a:lnTo>
                  <a:pt x="8206" y="25"/>
                </a:lnTo>
                <a:lnTo>
                  <a:pt x="8076" y="25"/>
                </a:lnTo>
                <a:lnTo>
                  <a:pt x="8076" y="0"/>
                </a:lnTo>
                <a:lnTo>
                  <a:pt x="8206" y="0"/>
                </a:lnTo>
                <a:close/>
                <a:moveTo>
                  <a:pt x="7948" y="0"/>
                </a:moveTo>
                <a:lnTo>
                  <a:pt x="7948" y="25"/>
                </a:lnTo>
                <a:lnTo>
                  <a:pt x="7818" y="25"/>
                </a:lnTo>
                <a:lnTo>
                  <a:pt x="7818" y="0"/>
                </a:lnTo>
                <a:lnTo>
                  <a:pt x="7948" y="0"/>
                </a:lnTo>
                <a:close/>
                <a:moveTo>
                  <a:pt x="7690" y="0"/>
                </a:moveTo>
                <a:lnTo>
                  <a:pt x="7690" y="25"/>
                </a:lnTo>
                <a:lnTo>
                  <a:pt x="7560" y="25"/>
                </a:lnTo>
                <a:lnTo>
                  <a:pt x="7560" y="0"/>
                </a:lnTo>
                <a:lnTo>
                  <a:pt x="7690" y="0"/>
                </a:lnTo>
                <a:close/>
                <a:moveTo>
                  <a:pt x="7431" y="0"/>
                </a:moveTo>
                <a:lnTo>
                  <a:pt x="7431" y="25"/>
                </a:lnTo>
                <a:lnTo>
                  <a:pt x="7302" y="25"/>
                </a:lnTo>
                <a:lnTo>
                  <a:pt x="7302" y="0"/>
                </a:lnTo>
                <a:lnTo>
                  <a:pt x="7431" y="0"/>
                </a:lnTo>
                <a:close/>
                <a:moveTo>
                  <a:pt x="7173" y="0"/>
                </a:moveTo>
                <a:lnTo>
                  <a:pt x="7173" y="25"/>
                </a:lnTo>
                <a:lnTo>
                  <a:pt x="7044" y="25"/>
                </a:lnTo>
                <a:lnTo>
                  <a:pt x="7044" y="0"/>
                </a:lnTo>
                <a:lnTo>
                  <a:pt x="7173" y="0"/>
                </a:lnTo>
                <a:close/>
                <a:moveTo>
                  <a:pt x="6915" y="0"/>
                </a:moveTo>
                <a:lnTo>
                  <a:pt x="6915" y="25"/>
                </a:lnTo>
                <a:lnTo>
                  <a:pt x="6786" y="25"/>
                </a:lnTo>
                <a:lnTo>
                  <a:pt x="6786" y="0"/>
                </a:lnTo>
                <a:lnTo>
                  <a:pt x="6915" y="0"/>
                </a:lnTo>
                <a:close/>
                <a:moveTo>
                  <a:pt x="6657" y="0"/>
                </a:moveTo>
                <a:lnTo>
                  <a:pt x="6657" y="25"/>
                </a:lnTo>
                <a:lnTo>
                  <a:pt x="6528" y="25"/>
                </a:lnTo>
                <a:lnTo>
                  <a:pt x="6528" y="0"/>
                </a:lnTo>
                <a:lnTo>
                  <a:pt x="6657" y="0"/>
                </a:lnTo>
                <a:close/>
                <a:moveTo>
                  <a:pt x="6399" y="0"/>
                </a:moveTo>
                <a:lnTo>
                  <a:pt x="6399" y="25"/>
                </a:lnTo>
                <a:lnTo>
                  <a:pt x="6269" y="25"/>
                </a:lnTo>
                <a:lnTo>
                  <a:pt x="6269" y="0"/>
                </a:lnTo>
                <a:lnTo>
                  <a:pt x="6399" y="0"/>
                </a:lnTo>
                <a:close/>
                <a:moveTo>
                  <a:pt x="6141" y="0"/>
                </a:moveTo>
                <a:lnTo>
                  <a:pt x="6141" y="25"/>
                </a:lnTo>
                <a:lnTo>
                  <a:pt x="6011" y="25"/>
                </a:lnTo>
                <a:lnTo>
                  <a:pt x="6011" y="0"/>
                </a:lnTo>
                <a:lnTo>
                  <a:pt x="6141" y="0"/>
                </a:lnTo>
                <a:close/>
                <a:moveTo>
                  <a:pt x="5883" y="0"/>
                </a:moveTo>
                <a:lnTo>
                  <a:pt x="5883" y="25"/>
                </a:lnTo>
                <a:lnTo>
                  <a:pt x="5753" y="25"/>
                </a:lnTo>
                <a:lnTo>
                  <a:pt x="5753" y="0"/>
                </a:lnTo>
                <a:lnTo>
                  <a:pt x="5883" y="0"/>
                </a:lnTo>
                <a:close/>
                <a:moveTo>
                  <a:pt x="5625" y="0"/>
                </a:moveTo>
                <a:lnTo>
                  <a:pt x="5625" y="25"/>
                </a:lnTo>
                <a:lnTo>
                  <a:pt x="5495" y="25"/>
                </a:lnTo>
                <a:lnTo>
                  <a:pt x="5495" y="0"/>
                </a:lnTo>
                <a:lnTo>
                  <a:pt x="5625" y="0"/>
                </a:lnTo>
                <a:close/>
                <a:moveTo>
                  <a:pt x="5366" y="0"/>
                </a:moveTo>
                <a:lnTo>
                  <a:pt x="5366" y="25"/>
                </a:lnTo>
                <a:lnTo>
                  <a:pt x="5237" y="25"/>
                </a:lnTo>
                <a:lnTo>
                  <a:pt x="5237" y="0"/>
                </a:lnTo>
                <a:lnTo>
                  <a:pt x="5366" y="0"/>
                </a:lnTo>
                <a:close/>
                <a:moveTo>
                  <a:pt x="5107" y="0"/>
                </a:moveTo>
                <a:lnTo>
                  <a:pt x="5107" y="25"/>
                </a:lnTo>
                <a:lnTo>
                  <a:pt x="4979" y="25"/>
                </a:lnTo>
                <a:lnTo>
                  <a:pt x="4979" y="0"/>
                </a:lnTo>
                <a:lnTo>
                  <a:pt x="5107" y="0"/>
                </a:lnTo>
                <a:close/>
                <a:moveTo>
                  <a:pt x="4849" y="0"/>
                </a:moveTo>
                <a:lnTo>
                  <a:pt x="4849" y="25"/>
                </a:lnTo>
                <a:lnTo>
                  <a:pt x="4721" y="25"/>
                </a:lnTo>
                <a:lnTo>
                  <a:pt x="4721" y="0"/>
                </a:lnTo>
                <a:lnTo>
                  <a:pt x="4849" y="0"/>
                </a:lnTo>
                <a:close/>
                <a:moveTo>
                  <a:pt x="4591" y="0"/>
                </a:moveTo>
                <a:lnTo>
                  <a:pt x="4591" y="25"/>
                </a:lnTo>
                <a:lnTo>
                  <a:pt x="4463" y="25"/>
                </a:lnTo>
                <a:lnTo>
                  <a:pt x="4463" y="0"/>
                </a:lnTo>
                <a:lnTo>
                  <a:pt x="4591" y="0"/>
                </a:lnTo>
                <a:close/>
                <a:moveTo>
                  <a:pt x="4333" y="0"/>
                </a:moveTo>
                <a:lnTo>
                  <a:pt x="4333" y="25"/>
                </a:lnTo>
                <a:lnTo>
                  <a:pt x="4205" y="25"/>
                </a:lnTo>
                <a:lnTo>
                  <a:pt x="4205" y="0"/>
                </a:lnTo>
                <a:lnTo>
                  <a:pt x="4333" y="0"/>
                </a:lnTo>
                <a:close/>
                <a:moveTo>
                  <a:pt x="4075" y="0"/>
                </a:moveTo>
                <a:lnTo>
                  <a:pt x="4075" y="25"/>
                </a:lnTo>
                <a:lnTo>
                  <a:pt x="3947" y="25"/>
                </a:lnTo>
                <a:lnTo>
                  <a:pt x="3947" y="0"/>
                </a:lnTo>
                <a:lnTo>
                  <a:pt x="4075" y="0"/>
                </a:lnTo>
                <a:close/>
                <a:moveTo>
                  <a:pt x="3817" y="0"/>
                </a:moveTo>
                <a:lnTo>
                  <a:pt x="3817" y="25"/>
                </a:lnTo>
                <a:lnTo>
                  <a:pt x="3689" y="25"/>
                </a:lnTo>
                <a:lnTo>
                  <a:pt x="3689" y="0"/>
                </a:lnTo>
                <a:lnTo>
                  <a:pt x="3817" y="0"/>
                </a:lnTo>
                <a:close/>
                <a:moveTo>
                  <a:pt x="3559" y="0"/>
                </a:moveTo>
                <a:lnTo>
                  <a:pt x="3559" y="25"/>
                </a:lnTo>
                <a:lnTo>
                  <a:pt x="3430" y="25"/>
                </a:lnTo>
                <a:lnTo>
                  <a:pt x="3430" y="0"/>
                </a:lnTo>
                <a:lnTo>
                  <a:pt x="3559" y="0"/>
                </a:lnTo>
                <a:close/>
                <a:moveTo>
                  <a:pt x="3301" y="0"/>
                </a:moveTo>
                <a:lnTo>
                  <a:pt x="3301" y="25"/>
                </a:lnTo>
                <a:lnTo>
                  <a:pt x="3172" y="25"/>
                </a:lnTo>
                <a:lnTo>
                  <a:pt x="3172" y="0"/>
                </a:lnTo>
                <a:lnTo>
                  <a:pt x="3301" y="0"/>
                </a:lnTo>
                <a:close/>
                <a:moveTo>
                  <a:pt x="3043" y="0"/>
                </a:moveTo>
                <a:lnTo>
                  <a:pt x="3043" y="25"/>
                </a:lnTo>
                <a:lnTo>
                  <a:pt x="2914" y="25"/>
                </a:lnTo>
                <a:lnTo>
                  <a:pt x="2914" y="0"/>
                </a:lnTo>
                <a:lnTo>
                  <a:pt x="3043" y="0"/>
                </a:lnTo>
                <a:close/>
                <a:moveTo>
                  <a:pt x="2785" y="0"/>
                </a:moveTo>
                <a:lnTo>
                  <a:pt x="2785" y="25"/>
                </a:lnTo>
                <a:lnTo>
                  <a:pt x="2656" y="25"/>
                </a:lnTo>
                <a:lnTo>
                  <a:pt x="2656" y="0"/>
                </a:lnTo>
                <a:lnTo>
                  <a:pt x="2785" y="0"/>
                </a:lnTo>
                <a:close/>
                <a:moveTo>
                  <a:pt x="2527" y="0"/>
                </a:moveTo>
                <a:lnTo>
                  <a:pt x="2527" y="25"/>
                </a:lnTo>
                <a:lnTo>
                  <a:pt x="2398" y="25"/>
                </a:lnTo>
                <a:lnTo>
                  <a:pt x="2398" y="0"/>
                </a:lnTo>
                <a:lnTo>
                  <a:pt x="2527" y="0"/>
                </a:lnTo>
                <a:close/>
                <a:moveTo>
                  <a:pt x="2268" y="0"/>
                </a:moveTo>
                <a:lnTo>
                  <a:pt x="2268" y="25"/>
                </a:lnTo>
                <a:lnTo>
                  <a:pt x="2139" y="25"/>
                </a:lnTo>
                <a:lnTo>
                  <a:pt x="2139" y="0"/>
                </a:lnTo>
                <a:lnTo>
                  <a:pt x="2268" y="0"/>
                </a:lnTo>
                <a:close/>
                <a:moveTo>
                  <a:pt x="2010" y="0"/>
                </a:moveTo>
                <a:lnTo>
                  <a:pt x="2010" y="25"/>
                </a:lnTo>
                <a:lnTo>
                  <a:pt x="1881" y="25"/>
                </a:lnTo>
                <a:lnTo>
                  <a:pt x="1881" y="0"/>
                </a:lnTo>
                <a:lnTo>
                  <a:pt x="2010" y="0"/>
                </a:lnTo>
                <a:close/>
                <a:moveTo>
                  <a:pt x="1752" y="0"/>
                </a:moveTo>
                <a:lnTo>
                  <a:pt x="1752" y="25"/>
                </a:lnTo>
                <a:lnTo>
                  <a:pt x="1623" y="25"/>
                </a:lnTo>
                <a:lnTo>
                  <a:pt x="1623" y="0"/>
                </a:lnTo>
                <a:lnTo>
                  <a:pt x="1752" y="0"/>
                </a:lnTo>
                <a:close/>
                <a:moveTo>
                  <a:pt x="1494" y="0"/>
                </a:moveTo>
                <a:lnTo>
                  <a:pt x="1494" y="25"/>
                </a:lnTo>
                <a:lnTo>
                  <a:pt x="1365" y="25"/>
                </a:lnTo>
                <a:lnTo>
                  <a:pt x="1365" y="0"/>
                </a:lnTo>
                <a:lnTo>
                  <a:pt x="1494" y="0"/>
                </a:lnTo>
                <a:close/>
                <a:moveTo>
                  <a:pt x="1236" y="0"/>
                </a:moveTo>
                <a:lnTo>
                  <a:pt x="1236" y="25"/>
                </a:lnTo>
                <a:lnTo>
                  <a:pt x="1106" y="25"/>
                </a:lnTo>
                <a:lnTo>
                  <a:pt x="1106" y="0"/>
                </a:lnTo>
                <a:lnTo>
                  <a:pt x="1236" y="0"/>
                </a:lnTo>
                <a:close/>
                <a:moveTo>
                  <a:pt x="1004" y="90"/>
                </a:moveTo>
                <a:lnTo>
                  <a:pt x="1023" y="108"/>
                </a:lnTo>
                <a:lnTo>
                  <a:pt x="931" y="199"/>
                </a:lnTo>
                <a:lnTo>
                  <a:pt x="913" y="181"/>
                </a:lnTo>
                <a:lnTo>
                  <a:pt x="1004" y="90"/>
                </a:lnTo>
                <a:close/>
                <a:moveTo>
                  <a:pt x="821" y="273"/>
                </a:moveTo>
                <a:lnTo>
                  <a:pt x="840" y="290"/>
                </a:lnTo>
                <a:lnTo>
                  <a:pt x="748" y="381"/>
                </a:lnTo>
                <a:lnTo>
                  <a:pt x="731" y="363"/>
                </a:lnTo>
                <a:lnTo>
                  <a:pt x="821" y="273"/>
                </a:lnTo>
                <a:close/>
                <a:moveTo>
                  <a:pt x="640" y="454"/>
                </a:moveTo>
                <a:lnTo>
                  <a:pt x="657" y="473"/>
                </a:lnTo>
                <a:lnTo>
                  <a:pt x="567" y="564"/>
                </a:lnTo>
                <a:lnTo>
                  <a:pt x="548" y="546"/>
                </a:lnTo>
                <a:lnTo>
                  <a:pt x="640" y="454"/>
                </a:lnTo>
                <a:close/>
                <a:moveTo>
                  <a:pt x="457" y="637"/>
                </a:moveTo>
                <a:lnTo>
                  <a:pt x="475" y="656"/>
                </a:lnTo>
                <a:lnTo>
                  <a:pt x="384" y="746"/>
                </a:lnTo>
                <a:lnTo>
                  <a:pt x="365" y="729"/>
                </a:lnTo>
                <a:lnTo>
                  <a:pt x="457" y="637"/>
                </a:lnTo>
                <a:close/>
                <a:moveTo>
                  <a:pt x="274" y="819"/>
                </a:moveTo>
                <a:lnTo>
                  <a:pt x="292" y="838"/>
                </a:lnTo>
                <a:lnTo>
                  <a:pt x="201" y="929"/>
                </a:lnTo>
                <a:lnTo>
                  <a:pt x="183" y="911"/>
                </a:lnTo>
                <a:lnTo>
                  <a:pt x="274" y="81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36" name="稻壳儿_刀客儿出品_25"/>
          <p:cNvSpPr>
            <a:spLocks noEditPoints="1"/>
          </p:cNvSpPr>
          <p:nvPr/>
        </p:nvSpPr>
        <p:spPr bwMode="auto">
          <a:xfrm>
            <a:off x="10875279" y="5323375"/>
            <a:ext cx="31701" cy="30116"/>
          </a:xfrm>
          <a:custGeom>
            <a:avLst/>
            <a:gdLst>
              <a:gd name="T0" fmla="*/ 0 w 76"/>
              <a:gd name="T1" fmla="*/ 0 h 77"/>
              <a:gd name="T2" fmla="*/ 63 w 76"/>
              <a:gd name="T3" fmla="*/ 0 h 77"/>
              <a:gd name="T4" fmla="*/ 63 w 76"/>
              <a:gd name="T5" fmla="*/ 25 h 77"/>
              <a:gd name="T6" fmla="*/ 0 w 76"/>
              <a:gd name="T7" fmla="*/ 25 h 77"/>
              <a:gd name="T8" fmla="*/ 0 w 76"/>
              <a:gd name="T9" fmla="*/ 0 h 77"/>
              <a:gd name="T10" fmla="*/ 63 w 76"/>
              <a:gd name="T11" fmla="*/ 0 h 77"/>
              <a:gd name="T12" fmla="*/ 76 w 76"/>
              <a:gd name="T13" fmla="*/ 0 h 77"/>
              <a:gd name="T14" fmla="*/ 76 w 76"/>
              <a:gd name="T15" fmla="*/ 12 h 77"/>
              <a:gd name="T16" fmla="*/ 63 w 76"/>
              <a:gd name="T17" fmla="*/ 12 h 77"/>
              <a:gd name="T18" fmla="*/ 63 w 76"/>
              <a:gd name="T19" fmla="*/ 0 h 77"/>
              <a:gd name="T20" fmla="*/ 76 w 76"/>
              <a:gd name="T21" fmla="*/ 12 h 77"/>
              <a:gd name="T22" fmla="*/ 76 w 76"/>
              <a:gd name="T23" fmla="*/ 77 h 77"/>
              <a:gd name="T24" fmla="*/ 50 w 76"/>
              <a:gd name="T25" fmla="*/ 77 h 77"/>
              <a:gd name="T26" fmla="*/ 50 w 76"/>
              <a:gd name="T27" fmla="*/ 12 h 77"/>
              <a:gd name="T28" fmla="*/ 76 w 76"/>
              <a:gd name="T29" fmla="*/ 1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6" h="77">
                <a:moveTo>
                  <a:pt x="0" y="0"/>
                </a:moveTo>
                <a:lnTo>
                  <a:pt x="63" y="0"/>
                </a:lnTo>
                <a:lnTo>
                  <a:pt x="63" y="25"/>
                </a:lnTo>
                <a:lnTo>
                  <a:pt x="0" y="25"/>
                </a:lnTo>
                <a:lnTo>
                  <a:pt x="0" y="0"/>
                </a:lnTo>
                <a:close/>
                <a:moveTo>
                  <a:pt x="63" y="0"/>
                </a:moveTo>
                <a:lnTo>
                  <a:pt x="76" y="0"/>
                </a:lnTo>
                <a:lnTo>
                  <a:pt x="76" y="12"/>
                </a:lnTo>
                <a:lnTo>
                  <a:pt x="63" y="12"/>
                </a:lnTo>
                <a:lnTo>
                  <a:pt x="63" y="0"/>
                </a:lnTo>
                <a:close/>
                <a:moveTo>
                  <a:pt x="76" y="12"/>
                </a:moveTo>
                <a:lnTo>
                  <a:pt x="76" y="77"/>
                </a:lnTo>
                <a:lnTo>
                  <a:pt x="50" y="77"/>
                </a:lnTo>
                <a:lnTo>
                  <a:pt x="50" y="12"/>
                </a:lnTo>
                <a:lnTo>
                  <a:pt x="76" y="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37" name="稻壳儿_刀客儿出品_26"/>
          <p:cNvSpPr>
            <a:spLocks noEditPoints="1"/>
          </p:cNvSpPr>
          <p:nvPr/>
        </p:nvSpPr>
        <p:spPr bwMode="auto">
          <a:xfrm>
            <a:off x="10895885" y="5401041"/>
            <a:ext cx="11096" cy="824224"/>
          </a:xfrm>
          <a:custGeom>
            <a:avLst/>
            <a:gdLst>
              <a:gd name="T0" fmla="*/ 26 w 26"/>
              <a:gd name="T1" fmla="*/ 123 h 2081"/>
              <a:gd name="T2" fmla="*/ 0 w 26"/>
              <a:gd name="T3" fmla="*/ 123 h 2081"/>
              <a:gd name="T4" fmla="*/ 0 w 26"/>
              <a:gd name="T5" fmla="*/ 0 h 2081"/>
              <a:gd name="T6" fmla="*/ 26 w 26"/>
              <a:gd name="T7" fmla="*/ 0 h 2081"/>
              <a:gd name="T8" fmla="*/ 26 w 26"/>
              <a:gd name="T9" fmla="*/ 123 h 2081"/>
              <a:gd name="T10" fmla="*/ 26 w 26"/>
              <a:gd name="T11" fmla="*/ 2081 h 2081"/>
              <a:gd name="T12" fmla="*/ 0 w 26"/>
              <a:gd name="T13" fmla="*/ 2081 h 2081"/>
              <a:gd name="T14" fmla="*/ 0 w 26"/>
              <a:gd name="T15" fmla="*/ 1958 h 2081"/>
              <a:gd name="T16" fmla="*/ 26 w 26"/>
              <a:gd name="T17" fmla="*/ 1958 h 2081"/>
              <a:gd name="T18" fmla="*/ 26 w 26"/>
              <a:gd name="T19" fmla="*/ 2081 h 2081"/>
              <a:gd name="T20" fmla="*/ 26 w 26"/>
              <a:gd name="T21" fmla="*/ 1836 h 2081"/>
              <a:gd name="T22" fmla="*/ 0 w 26"/>
              <a:gd name="T23" fmla="*/ 1836 h 2081"/>
              <a:gd name="T24" fmla="*/ 0 w 26"/>
              <a:gd name="T25" fmla="*/ 1713 h 2081"/>
              <a:gd name="T26" fmla="*/ 26 w 26"/>
              <a:gd name="T27" fmla="*/ 1713 h 2081"/>
              <a:gd name="T28" fmla="*/ 26 w 26"/>
              <a:gd name="T29" fmla="*/ 1836 h 2081"/>
              <a:gd name="T30" fmla="*/ 26 w 26"/>
              <a:gd name="T31" fmla="*/ 1590 h 2081"/>
              <a:gd name="T32" fmla="*/ 0 w 26"/>
              <a:gd name="T33" fmla="*/ 1590 h 2081"/>
              <a:gd name="T34" fmla="*/ 0 w 26"/>
              <a:gd name="T35" fmla="*/ 1469 h 2081"/>
              <a:gd name="T36" fmla="*/ 26 w 26"/>
              <a:gd name="T37" fmla="*/ 1469 h 2081"/>
              <a:gd name="T38" fmla="*/ 26 w 26"/>
              <a:gd name="T39" fmla="*/ 1590 h 2081"/>
              <a:gd name="T40" fmla="*/ 26 w 26"/>
              <a:gd name="T41" fmla="*/ 1346 h 2081"/>
              <a:gd name="T42" fmla="*/ 0 w 26"/>
              <a:gd name="T43" fmla="*/ 1346 h 2081"/>
              <a:gd name="T44" fmla="*/ 0 w 26"/>
              <a:gd name="T45" fmla="*/ 1224 h 2081"/>
              <a:gd name="T46" fmla="*/ 26 w 26"/>
              <a:gd name="T47" fmla="*/ 1224 h 2081"/>
              <a:gd name="T48" fmla="*/ 26 w 26"/>
              <a:gd name="T49" fmla="*/ 1346 h 2081"/>
              <a:gd name="T50" fmla="*/ 26 w 26"/>
              <a:gd name="T51" fmla="*/ 1101 h 2081"/>
              <a:gd name="T52" fmla="*/ 0 w 26"/>
              <a:gd name="T53" fmla="*/ 1101 h 2081"/>
              <a:gd name="T54" fmla="*/ 0 w 26"/>
              <a:gd name="T55" fmla="*/ 979 h 2081"/>
              <a:gd name="T56" fmla="*/ 26 w 26"/>
              <a:gd name="T57" fmla="*/ 979 h 2081"/>
              <a:gd name="T58" fmla="*/ 26 w 26"/>
              <a:gd name="T59" fmla="*/ 1101 h 2081"/>
              <a:gd name="T60" fmla="*/ 26 w 26"/>
              <a:gd name="T61" fmla="*/ 857 h 2081"/>
              <a:gd name="T62" fmla="*/ 0 w 26"/>
              <a:gd name="T63" fmla="*/ 857 h 2081"/>
              <a:gd name="T64" fmla="*/ 0 w 26"/>
              <a:gd name="T65" fmla="*/ 735 h 2081"/>
              <a:gd name="T66" fmla="*/ 26 w 26"/>
              <a:gd name="T67" fmla="*/ 735 h 2081"/>
              <a:gd name="T68" fmla="*/ 26 w 26"/>
              <a:gd name="T69" fmla="*/ 857 h 2081"/>
              <a:gd name="T70" fmla="*/ 26 w 26"/>
              <a:gd name="T71" fmla="*/ 612 h 2081"/>
              <a:gd name="T72" fmla="*/ 0 w 26"/>
              <a:gd name="T73" fmla="*/ 612 h 2081"/>
              <a:gd name="T74" fmla="*/ 0 w 26"/>
              <a:gd name="T75" fmla="*/ 490 h 2081"/>
              <a:gd name="T76" fmla="*/ 26 w 26"/>
              <a:gd name="T77" fmla="*/ 490 h 2081"/>
              <a:gd name="T78" fmla="*/ 26 w 26"/>
              <a:gd name="T79" fmla="*/ 612 h 2081"/>
              <a:gd name="T80" fmla="*/ 26 w 26"/>
              <a:gd name="T81" fmla="*/ 367 h 2081"/>
              <a:gd name="T82" fmla="*/ 0 w 26"/>
              <a:gd name="T83" fmla="*/ 367 h 2081"/>
              <a:gd name="T84" fmla="*/ 0 w 26"/>
              <a:gd name="T85" fmla="*/ 244 h 2081"/>
              <a:gd name="T86" fmla="*/ 26 w 26"/>
              <a:gd name="T87" fmla="*/ 244 h 2081"/>
              <a:gd name="T88" fmla="*/ 26 w 26"/>
              <a:gd name="T89" fmla="*/ 367 h 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6" h="2081">
                <a:moveTo>
                  <a:pt x="26" y="123"/>
                </a:moveTo>
                <a:lnTo>
                  <a:pt x="0" y="123"/>
                </a:lnTo>
                <a:lnTo>
                  <a:pt x="0" y="0"/>
                </a:lnTo>
                <a:lnTo>
                  <a:pt x="26" y="0"/>
                </a:lnTo>
                <a:lnTo>
                  <a:pt x="26" y="123"/>
                </a:lnTo>
                <a:close/>
                <a:moveTo>
                  <a:pt x="26" y="2081"/>
                </a:moveTo>
                <a:lnTo>
                  <a:pt x="0" y="2081"/>
                </a:lnTo>
                <a:lnTo>
                  <a:pt x="0" y="1958"/>
                </a:lnTo>
                <a:lnTo>
                  <a:pt x="26" y="1958"/>
                </a:lnTo>
                <a:lnTo>
                  <a:pt x="26" y="2081"/>
                </a:lnTo>
                <a:close/>
                <a:moveTo>
                  <a:pt x="26" y="1836"/>
                </a:moveTo>
                <a:lnTo>
                  <a:pt x="0" y="1836"/>
                </a:lnTo>
                <a:lnTo>
                  <a:pt x="0" y="1713"/>
                </a:lnTo>
                <a:lnTo>
                  <a:pt x="26" y="1713"/>
                </a:lnTo>
                <a:lnTo>
                  <a:pt x="26" y="1836"/>
                </a:lnTo>
                <a:close/>
                <a:moveTo>
                  <a:pt x="26" y="1590"/>
                </a:moveTo>
                <a:lnTo>
                  <a:pt x="0" y="1590"/>
                </a:lnTo>
                <a:lnTo>
                  <a:pt x="0" y="1469"/>
                </a:lnTo>
                <a:lnTo>
                  <a:pt x="26" y="1469"/>
                </a:lnTo>
                <a:lnTo>
                  <a:pt x="26" y="1590"/>
                </a:lnTo>
                <a:close/>
                <a:moveTo>
                  <a:pt x="26" y="1346"/>
                </a:moveTo>
                <a:lnTo>
                  <a:pt x="0" y="1346"/>
                </a:lnTo>
                <a:lnTo>
                  <a:pt x="0" y="1224"/>
                </a:lnTo>
                <a:lnTo>
                  <a:pt x="26" y="1224"/>
                </a:lnTo>
                <a:lnTo>
                  <a:pt x="26" y="1346"/>
                </a:lnTo>
                <a:close/>
                <a:moveTo>
                  <a:pt x="26" y="1101"/>
                </a:moveTo>
                <a:lnTo>
                  <a:pt x="0" y="1101"/>
                </a:lnTo>
                <a:lnTo>
                  <a:pt x="0" y="979"/>
                </a:lnTo>
                <a:lnTo>
                  <a:pt x="26" y="979"/>
                </a:lnTo>
                <a:lnTo>
                  <a:pt x="26" y="1101"/>
                </a:lnTo>
                <a:close/>
                <a:moveTo>
                  <a:pt x="26" y="857"/>
                </a:moveTo>
                <a:lnTo>
                  <a:pt x="0" y="857"/>
                </a:lnTo>
                <a:lnTo>
                  <a:pt x="0" y="735"/>
                </a:lnTo>
                <a:lnTo>
                  <a:pt x="26" y="735"/>
                </a:lnTo>
                <a:lnTo>
                  <a:pt x="26" y="857"/>
                </a:lnTo>
                <a:close/>
                <a:moveTo>
                  <a:pt x="26" y="612"/>
                </a:moveTo>
                <a:lnTo>
                  <a:pt x="0" y="612"/>
                </a:lnTo>
                <a:lnTo>
                  <a:pt x="0" y="490"/>
                </a:lnTo>
                <a:lnTo>
                  <a:pt x="26" y="490"/>
                </a:lnTo>
                <a:lnTo>
                  <a:pt x="26" y="612"/>
                </a:lnTo>
                <a:close/>
                <a:moveTo>
                  <a:pt x="26" y="367"/>
                </a:moveTo>
                <a:lnTo>
                  <a:pt x="0" y="367"/>
                </a:lnTo>
                <a:lnTo>
                  <a:pt x="0" y="244"/>
                </a:lnTo>
                <a:lnTo>
                  <a:pt x="26" y="244"/>
                </a:lnTo>
                <a:lnTo>
                  <a:pt x="26" y="36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38" name="稻壳儿_刀客儿出品_27"/>
          <p:cNvSpPr>
            <a:spLocks noEditPoints="1"/>
          </p:cNvSpPr>
          <p:nvPr/>
        </p:nvSpPr>
        <p:spPr bwMode="auto">
          <a:xfrm>
            <a:off x="10875279" y="6274401"/>
            <a:ext cx="31701" cy="30116"/>
          </a:xfrm>
          <a:custGeom>
            <a:avLst/>
            <a:gdLst>
              <a:gd name="T0" fmla="*/ 76 w 76"/>
              <a:gd name="T1" fmla="*/ 0 h 77"/>
              <a:gd name="T2" fmla="*/ 76 w 76"/>
              <a:gd name="T3" fmla="*/ 64 h 77"/>
              <a:gd name="T4" fmla="*/ 50 w 76"/>
              <a:gd name="T5" fmla="*/ 64 h 77"/>
              <a:gd name="T6" fmla="*/ 50 w 76"/>
              <a:gd name="T7" fmla="*/ 0 h 77"/>
              <a:gd name="T8" fmla="*/ 76 w 76"/>
              <a:gd name="T9" fmla="*/ 0 h 77"/>
              <a:gd name="T10" fmla="*/ 76 w 76"/>
              <a:gd name="T11" fmla="*/ 64 h 77"/>
              <a:gd name="T12" fmla="*/ 76 w 76"/>
              <a:gd name="T13" fmla="*/ 77 h 77"/>
              <a:gd name="T14" fmla="*/ 63 w 76"/>
              <a:gd name="T15" fmla="*/ 77 h 77"/>
              <a:gd name="T16" fmla="*/ 63 w 76"/>
              <a:gd name="T17" fmla="*/ 64 h 77"/>
              <a:gd name="T18" fmla="*/ 76 w 76"/>
              <a:gd name="T19" fmla="*/ 64 h 77"/>
              <a:gd name="T20" fmla="*/ 63 w 76"/>
              <a:gd name="T21" fmla="*/ 77 h 77"/>
              <a:gd name="T22" fmla="*/ 0 w 76"/>
              <a:gd name="T23" fmla="*/ 77 h 77"/>
              <a:gd name="T24" fmla="*/ 0 w 76"/>
              <a:gd name="T25" fmla="*/ 51 h 77"/>
              <a:gd name="T26" fmla="*/ 63 w 76"/>
              <a:gd name="T27" fmla="*/ 51 h 77"/>
              <a:gd name="T28" fmla="*/ 63 w 76"/>
              <a:gd name="T29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6" h="77">
                <a:moveTo>
                  <a:pt x="76" y="0"/>
                </a:moveTo>
                <a:lnTo>
                  <a:pt x="76" y="64"/>
                </a:lnTo>
                <a:lnTo>
                  <a:pt x="50" y="64"/>
                </a:lnTo>
                <a:lnTo>
                  <a:pt x="50" y="0"/>
                </a:lnTo>
                <a:lnTo>
                  <a:pt x="76" y="0"/>
                </a:lnTo>
                <a:close/>
                <a:moveTo>
                  <a:pt x="76" y="64"/>
                </a:moveTo>
                <a:lnTo>
                  <a:pt x="76" y="77"/>
                </a:lnTo>
                <a:lnTo>
                  <a:pt x="63" y="77"/>
                </a:lnTo>
                <a:lnTo>
                  <a:pt x="63" y="64"/>
                </a:lnTo>
                <a:lnTo>
                  <a:pt x="76" y="64"/>
                </a:lnTo>
                <a:close/>
                <a:moveTo>
                  <a:pt x="63" y="77"/>
                </a:moveTo>
                <a:lnTo>
                  <a:pt x="0" y="77"/>
                </a:lnTo>
                <a:lnTo>
                  <a:pt x="0" y="51"/>
                </a:lnTo>
                <a:lnTo>
                  <a:pt x="63" y="51"/>
                </a:lnTo>
                <a:lnTo>
                  <a:pt x="63" y="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39" name="稻壳儿_刀客儿出品_28"/>
          <p:cNvSpPr>
            <a:spLocks noEditPoints="1"/>
          </p:cNvSpPr>
          <p:nvPr/>
        </p:nvSpPr>
        <p:spPr bwMode="auto">
          <a:xfrm>
            <a:off x="5532091" y="5865461"/>
            <a:ext cx="5297222" cy="439057"/>
          </a:xfrm>
          <a:custGeom>
            <a:avLst/>
            <a:gdLst>
              <a:gd name="T0" fmla="*/ 13239 w 13369"/>
              <a:gd name="T1" fmla="*/ 1110 h 1110"/>
              <a:gd name="T2" fmla="*/ 0 w 13369"/>
              <a:gd name="T3" fmla="*/ 17 h 1110"/>
              <a:gd name="T4" fmla="*/ 183 w 13369"/>
              <a:gd name="T5" fmla="*/ 200 h 1110"/>
              <a:gd name="T6" fmla="*/ 365 w 13369"/>
              <a:gd name="T7" fmla="*/ 383 h 1110"/>
              <a:gd name="T8" fmla="*/ 548 w 13369"/>
              <a:gd name="T9" fmla="*/ 565 h 1110"/>
              <a:gd name="T10" fmla="*/ 731 w 13369"/>
              <a:gd name="T11" fmla="*/ 748 h 1110"/>
              <a:gd name="T12" fmla="*/ 913 w 13369"/>
              <a:gd name="T13" fmla="*/ 930 h 1110"/>
              <a:gd name="T14" fmla="*/ 1108 w 13369"/>
              <a:gd name="T15" fmla="*/ 1110 h 1110"/>
              <a:gd name="T16" fmla="*/ 1366 w 13369"/>
              <a:gd name="T17" fmla="*/ 1110 h 1110"/>
              <a:gd name="T18" fmla="*/ 1624 w 13369"/>
              <a:gd name="T19" fmla="*/ 1110 h 1110"/>
              <a:gd name="T20" fmla="*/ 1882 w 13369"/>
              <a:gd name="T21" fmla="*/ 1110 h 1110"/>
              <a:gd name="T22" fmla="*/ 2140 w 13369"/>
              <a:gd name="T23" fmla="*/ 1110 h 1110"/>
              <a:gd name="T24" fmla="*/ 2398 w 13369"/>
              <a:gd name="T25" fmla="*/ 1110 h 1110"/>
              <a:gd name="T26" fmla="*/ 2656 w 13369"/>
              <a:gd name="T27" fmla="*/ 1110 h 1110"/>
              <a:gd name="T28" fmla="*/ 2914 w 13369"/>
              <a:gd name="T29" fmla="*/ 1110 h 1110"/>
              <a:gd name="T30" fmla="*/ 3173 w 13369"/>
              <a:gd name="T31" fmla="*/ 1110 h 1110"/>
              <a:gd name="T32" fmla="*/ 3431 w 13369"/>
              <a:gd name="T33" fmla="*/ 1110 h 1110"/>
              <a:gd name="T34" fmla="*/ 3689 w 13369"/>
              <a:gd name="T35" fmla="*/ 1110 h 1110"/>
              <a:gd name="T36" fmla="*/ 3947 w 13369"/>
              <a:gd name="T37" fmla="*/ 1110 h 1110"/>
              <a:gd name="T38" fmla="*/ 4205 w 13369"/>
              <a:gd name="T39" fmla="*/ 1110 h 1110"/>
              <a:gd name="T40" fmla="*/ 4463 w 13369"/>
              <a:gd name="T41" fmla="*/ 1110 h 1110"/>
              <a:gd name="T42" fmla="*/ 4721 w 13369"/>
              <a:gd name="T43" fmla="*/ 1110 h 1110"/>
              <a:gd name="T44" fmla="*/ 4979 w 13369"/>
              <a:gd name="T45" fmla="*/ 1110 h 1110"/>
              <a:gd name="T46" fmla="*/ 5237 w 13369"/>
              <a:gd name="T47" fmla="*/ 1110 h 1110"/>
              <a:gd name="T48" fmla="*/ 5495 w 13369"/>
              <a:gd name="T49" fmla="*/ 1110 h 1110"/>
              <a:gd name="T50" fmla="*/ 5753 w 13369"/>
              <a:gd name="T51" fmla="*/ 1110 h 1110"/>
              <a:gd name="T52" fmla="*/ 6012 w 13369"/>
              <a:gd name="T53" fmla="*/ 1110 h 1110"/>
              <a:gd name="T54" fmla="*/ 6270 w 13369"/>
              <a:gd name="T55" fmla="*/ 1110 h 1110"/>
              <a:gd name="T56" fmla="*/ 6528 w 13369"/>
              <a:gd name="T57" fmla="*/ 1110 h 1110"/>
              <a:gd name="T58" fmla="*/ 6786 w 13369"/>
              <a:gd name="T59" fmla="*/ 1110 h 1110"/>
              <a:gd name="T60" fmla="*/ 7045 w 13369"/>
              <a:gd name="T61" fmla="*/ 1110 h 1110"/>
              <a:gd name="T62" fmla="*/ 7303 w 13369"/>
              <a:gd name="T63" fmla="*/ 1110 h 1110"/>
              <a:gd name="T64" fmla="*/ 7561 w 13369"/>
              <a:gd name="T65" fmla="*/ 1110 h 1110"/>
              <a:gd name="T66" fmla="*/ 7819 w 13369"/>
              <a:gd name="T67" fmla="*/ 1110 h 1110"/>
              <a:gd name="T68" fmla="*/ 8077 w 13369"/>
              <a:gd name="T69" fmla="*/ 1110 h 1110"/>
              <a:gd name="T70" fmla="*/ 8336 w 13369"/>
              <a:gd name="T71" fmla="*/ 1110 h 1110"/>
              <a:gd name="T72" fmla="*/ 8594 w 13369"/>
              <a:gd name="T73" fmla="*/ 1110 h 1110"/>
              <a:gd name="T74" fmla="*/ 8852 w 13369"/>
              <a:gd name="T75" fmla="*/ 1110 h 1110"/>
              <a:gd name="T76" fmla="*/ 9110 w 13369"/>
              <a:gd name="T77" fmla="*/ 1110 h 1110"/>
              <a:gd name="T78" fmla="*/ 9368 w 13369"/>
              <a:gd name="T79" fmla="*/ 1110 h 1110"/>
              <a:gd name="T80" fmla="*/ 9626 w 13369"/>
              <a:gd name="T81" fmla="*/ 1110 h 1110"/>
              <a:gd name="T82" fmla="*/ 9884 w 13369"/>
              <a:gd name="T83" fmla="*/ 1110 h 1110"/>
              <a:gd name="T84" fmla="*/ 10142 w 13369"/>
              <a:gd name="T85" fmla="*/ 1110 h 1110"/>
              <a:gd name="T86" fmla="*/ 10400 w 13369"/>
              <a:gd name="T87" fmla="*/ 1110 h 1110"/>
              <a:gd name="T88" fmla="*/ 10658 w 13369"/>
              <a:gd name="T89" fmla="*/ 1110 h 1110"/>
              <a:gd name="T90" fmla="*/ 10916 w 13369"/>
              <a:gd name="T91" fmla="*/ 1110 h 1110"/>
              <a:gd name="T92" fmla="*/ 11175 w 13369"/>
              <a:gd name="T93" fmla="*/ 1110 h 1110"/>
              <a:gd name="T94" fmla="*/ 11433 w 13369"/>
              <a:gd name="T95" fmla="*/ 1110 h 1110"/>
              <a:gd name="T96" fmla="*/ 11691 w 13369"/>
              <a:gd name="T97" fmla="*/ 1110 h 1110"/>
              <a:gd name="T98" fmla="*/ 11949 w 13369"/>
              <a:gd name="T99" fmla="*/ 1110 h 1110"/>
              <a:gd name="T100" fmla="*/ 12207 w 13369"/>
              <a:gd name="T101" fmla="*/ 1110 h 1110"/>
              <a:gd name="T102" fmla="*/ 12465 w 13369"/>
              <a:gd name="T103" fmla="*/ 1110 h 1110"/>
              <a:gd name="T104" fmla="*/ 12723 w 13369"/>
              <a:gd name="T105" fmla="*/ 1110 h 1110"/>
              <a:gd name="T106" fmla="*/ 12981 w 13369"/>
              <a:gd name="T107" fmla="*/ 1110 h 1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3369" h="1110">
                <a:moveTo>
                  <a:pt x="13239" y="1110"/>
                </a:moveTo>
                <a:lnTo>
                  <a:pt x="13239" y="1084"/>
                </a:lnTo>
                <a:lnTo>
                  <a:pt x="13369" y="1084"/>
                </a:lnTo>
                <a:lnTo>
                  <a:pt x="13369" y="1110"/>
                </a:lnTo>
                <a:lnTo>
                  <a:pt x="13239" y="1110"/>
                </a:lnTo>
                <a:close/>
                <a:moveTo>
                  <a:pt x="0" y="17"/>
                </a:moveTo>
                <a:lnTo>
                  <a:pt x="19" y="0"/>
                </a:lnTo>
                <a:lnTo>
                  <a:pt x="110" y="90"/>
                </a:lnTo>
                <a:lnTo>
                  <a:pt x="92" y="108"/>
                </a:lnTo>
                <a:lnTo>
                  <a:pt x="0" y="17"/>
                </a:lnTo>
                <a:close/>
                <a:moveTo>
                  <a:pt x="183" y="200"/>
                </a:moveTo>
                <a:lnTo>
                  <a:pt x="202" y="181"/>
                </a:lnTo>
                <a:lnTo>
                  <a:pt x="292" y="273"/>
                </a:lnTo>
                <a:lnTo>
                  <a:pt x="275" y="291"/>
                </a:lnTo>
                <a:lnTo>
                  <a:pt x="183" y="200"/>
                </a:lnTo>
                <a:close/>
                <a:moveTo>
                  <a:pt x="365" y="383"/>
                </a:moveTo>
                <a:lnTo>
                  <a:pt x="384" y="364"/>
                </a:lnTo>
                <a:lnTo>
                  <a:pt x="475" y="456"/>
                </a:lnTo>
                <a:lnTo>
                  <a:pt x="457" y="473"/>
                </a:lnTo>
                <a:lnTo>
                  <a:pt x="365" y="383"/>
                </a:lnTo>
                <a:close/>
                <a:moveTo>
                  <a:pt x="548" y="565"/>
                </a:moveTo>
                <a:lnTo>
                  <a:pt x="566" y="546"/>
                </a:lnTo>
                <a:lnTo>
                  <a:pt x="658" y="638"/>
                </a:lnTo>
                <a:lnTo>
                  <a:pt x="639" y="656"/>
                </a:lnTo>
                <a:lnTo>
                  <a:pt x="548" y="565"/>
                </a:lnTo>
                <a:close/>
                <a:moveTo>
                  <a:pt x="731" y="748"/>
                </a:moveTo>
                <a:lnTo>
                  <a:pt x="748" y="729"/>
                </a:lnTo>
                <a:lnTo>
                  <a:pt x="840" y="821"/>
                </a:lnTo>
                <a:lnTo>
                  <a:pt x="821" y="839"/>
                </a:lnTo>
                <a:lnTo>
                  <a:pt x="731" y="748"/>
                </a:lnTo>
                <a:close/>
                <a:moveTo>
                  <a:pt x="913" y="930"/>
                </a:moveTo>
                <a:lnTo>
                  <a:pt x="931" y="912"/>
                </a:lnTo>
                <a:lnTo>
                  <a:pt x="1023" y="1003"/>
                </a:lnTo>
                <a:lnTo>
                  <a:pt x="1004" y="1021"/>
                </a:lnTo>
                <a:lnTo>
                  <a:pt x="913" y="930"/>
                </a:lnTo>
                <a:close/>
                <a:moveTo>
                  <a:pt x="1108" y="1110"/>
                </a:moveTo>
                <a:lnTo>
                  <a:pt x="1108" y="1084"/>
                </a:lnTo>
                <a:lnTo>
                  <a:pt x="1236" y="1084"/>
                </a:lnTo>
                <a:lnTo>
                  <a:pt x="1236" y="1110"/>
                </a:lnTo>
                <a:lnTo>
                  <a:pt x="1108" y="1110"/>
                </a:lnTo>
                <a:close/>
                <a:moveTo>
                  <a:pt x="1366" y="1110"/>
                </a:moveTo>
                <a:lnTo>
                  <a:pt x="1366" y="1084"/>
                </a:lnTo>
                <a:lnTo>
                  <a:pt x="1494" y="1084"/>
                </a:lnTo>
                <a:lnTo>
                  <a:pt x="1494" y="1110"/>
                </a:lnTo>
                <a:lnTo>
                  <a:pt x="1366" y="1110"/>
                </a:lnTo>
                <a:close/>
                <a:moveTo>
                  <a:pt x="1624" y="1110"/>
                </a:moveTo>
                <a:lnTo>
                  <a:pt x="1624" y="1084"/>
                </a:lnTo>
                <a:lnTo>
                  <a:pt x="1752" y="1084"/>
                </a:lnTo>
                <a:lnTo>
                  <a:pt x="1752" y="1110"/>
                </a:lnTo>
                <a:lnTo>
                  <a:pt x="1624" y="1110"/>
                </a:lnTo>
                <a:close/>
                <a:moveTo>
                  <a:pt x="1882" y="1110"/>
                </a:moveTo>
                <a:lnTo>
                  <a:pt x="1882" y="1084"/>
                </a:lnTo>
                <a:lnTo>
                  <a:pt x="2011" y="1084"/>
                </a:lnTo>
                <a:lnTo>
                  <a:pt x="2011" y="1110"/>
                </a:lnTo>
                <a:lnTo>
                  <a:pt x="1882" y="1110"/>
                </a:lnTo>
                <a:close/>
                <a:moveTo>
                  <a:pt x="2140" y="1110"/>
                </a:moveTo>
                <a:lnTo>
                  <a:pt x="2140" y="1084"/>
                </a:lnTo>
                <a:lnTo>
                  <a:pt x="2269" y="1084"/>
                </a:lnTo>
                <a:lnTo>
                  <a:pt x="2269" y="1110"/>
                </a:lnTo>
                <a:lnTo>
                  <a:pt x="2140" y="1110"/>
                </a:lnTo>
                <a:close/>
                <a:moveTo>
                  <a:pt x="2398" y="1110"/>
                </a:moveTo>
                <a:lnTo>
                  <a:pt x="2398" y="1084"/>
                </a:lnTo>
                <a:lnTo>
                  <a:pt x="2527" y="1084"/>
                </a:lnTo>
                <a:lnTo>
                  <a:pt x="2527" y="1110"/>
                </a:lnTo>
                <a:lnTo>
                  <a:pt x="2398" y="1110"/>
                </a:lnTo>
                <a:close/>
                <a:moveTo>
                  <a:pt x="2656" y="1110"/>
                </a:moveTo>
                <a:lnTo>
                  <a:pt x="2656" y="1084"/>
                </a:lnTo>
                <a:lnTo>
                  <a:pt x="2785" y="1084"/>
                </a:lnTo>
                <a:lnTo>
                  <a:pt x="2785" y="1110"/>
                </a:lnTo>
                <a:lnTo>
                  <a:pt x="2656" y="1110"/>
                </a:lnTo>
                <a:close/>
                <a:moveTo>
                  <a:pt x="2914" y="1110"/>
                </a:moveTo>
                <a:lnTo>
                  <a:pt x="2914" y="1084"/>
                </a:lnTo>
                <a:lnTo>
                  <a:pt x="3043" y="1084"/>
                </a:lnTo>
                <a:lnTo>
                  <a:pt x="3043" y="1110"/>
                </a:lnTo>
                <a:lnTo>
                  <a:pt x="2914" y="1110"/>
                </a:lnTo>
                <a:close/>
                <a:moveTo>
                  <a:pt x="3173" y="1110"/>
                </a:moveTo>
                <a:lnTo>
                  <a:pt x="3173" y="1084"/>
                </a:lnTo>
                <a:lnTo>
                  <a:pt x="3301" y="1084"/>
                </a:lnTo>
                <a:lnTo>
                  <a:pt x="3301" y="1110"/>
                </a:lnTo>
                <a:lnTo>
                  <a:pt x="3173" y="1110"/>
                </a:lnTo>
                <a:close/>
                <a:moveTo>
                  <a:pt x="3431" y="1110"/>
                </a:moveTo>
                <a:lnTo>
                  <a:pt x="3431" y="1084"/>
                </a:lnTo>
                <a:lnTo>
                  <a:pt x="3559" y="1084"/>
                </a:lnTo>
                <a:lnTo>
                  <a:pt x="3559" y="1110"/>
                </a:lnTo>
                <a:lnTo>
                  <a:pt x="3431" y="1110"/>
                </a:lnTo>
                <a:close/>
                <a:moveTo>
                  <a:pt x="3689" y="1110"/>
                </a:moveTo>
                <a:lnTo>
                  <a:pt x="3689" y="1084"/>
                </a:lnTo>
                <a:lnTo>
                  <a:pt x="3818" y="1084"/>
                </a:lnTo>
                <a:lnTo>
                  <a:pt x="3818" y="1110"/>
                </a:lnTo>
                <a:lnTo>
                  <a:pt x="3689" y="1110"/>
                </a:lnTo>
                <a:close/>
                <a:moveTo>
                  <a:pt x="3947" y="1110"/>
                </a:moveTo>
                <a:lnTo>
                  <a:pt x="3947" y="1084"/>
                </a:lnTo>
                <a:lnTo>
                  <a:pt x="4076" y="1084"/>
                </a:lnTo>
                <a:lnTo>
                  <a:pt x="4076" y="1110"/>
                </a:lnTo>
                <a:lnTo>
                  <a:pt x="3947" y="1110"/>
                </a:lnTo>
                <a:close/>
                <a:moveTo>
                  <a:pt x="4205" y="1110"/>
                </a:moveTo>
                <a:lnTo>
                  <a:pt x="4205" y="1084"/>
                </a:lnTo>
                <a:lnTo>
                  <a:pt x="4335" y="1084"/>
                </a:lnTo>
                <a:lnTo>
                  <a:pt x="4335" y="1110"/>
                </a:lnTo>
                <a:lnTo>
                  <a:pt x="4205" y="1110"/>
                </a:lnTo>
                <a:close/>
                <a:moveTo>
                  <a:pt x="4463" y="1110"/>
                </a:moveTo>
                <a:lnTo>
                  <a:pt x="4463" y="1084"/>
                </a:lnTo>
                <a:lnTo>
                  <a:pt x="4593" y="1084"/>
                </a:lnTo>
                <a:lnTo>
                  <a:pt x="4593" y="1110"/>
                </a:lnTo>
                <a:lnTo>
                  <a:pt x="4463" y="1110"/>
                </a:lnTo>
                <a:close/>
                <a:moveTo>
                  <a:pt x="4721" y="1110"/>
                </a:moveTo>
                <a:lnTo>
                  <a:pt x="4721" y="1084"/>
                </a:lnTo>
                <a:lnTo>
                  <a:pt x="4851" y="1084"/>
                </a:lnTo>
                <a:lnTo>
                  <a:pt x="4851" y="1110"/>
                </a:lnTo>
                <a:lnTo>
                  <a:pt x="4721" y="1110"/>
                </a:lnTo>
                <a:close/>
                <a:moveTo>
                  <a:pt x="4979" y="1110"/>
                </a:moveTo>
                <a:lnTo>
                  <a:pt x="4979" y="1084"/>
                </a:lnTo>
                <a:lnTo>
                  <a:pt x="5109" y="1084"/>
                </a:lnTo>
                <a:lnTo>
                  <a:pt x="5109" y="1110"/>
                </a:lnTo>
                <a:lnTo>
                  <a:pt x="4979" y="1110"/>
                </a:lnTo>
                <a:close/>
                <a:moveTo>
                  <a:pt x="5237" y="1110"/>
                </a:moveTo>
                <a:lnTo>
                  <a:pt x="5237" y="1084"/>
                </a:lnTo>
                <a:lnTo>
                  <a:pt x="5367" y="1084"/>
                </a:lnTo>
                <a:lnTo>
                  <a:pt x="5367" y="1110"/>
                </a:lnTo>
                <a:lnTo>
                  <a:pt x="5237" y="1110"/>
                </a:lnTo>
                <a:close/>
                <a:moveTo>
                  <a:pt x="5495" y="1110"/>
                </a:moveTo>
                <a:lnTo>
                  <a:pt x="5495" y="1084"/>
                </a:lnTo>
                <a:lnTo>
                  <a:pt x="5625" y="1084"/>
                </a:lnTo>
                <a:lnTo>
                  <a:pt x="5625" y="1110"/>
                </a:lnTo>
                <a:lnTo>
                  <a:pt x="5495" y="1110"/>
                </a:lnTo>
                <a:close/>
                <a:moveTo>
                  <a:pt x="5753" y="1110"/>
                </a:moveTo>
                <a:lnTo>
                  <a:pt x="5753" y="1084"/>
                </a:lnTo>
                <a:lnTo>
                  <a:pt x="5883" y="1084"/>
                </a:lnTo>
                <a:lnTo>
                  <a:pt x="5883" y="1110"/>
                </a:lnTo>
                <a:lnTo>
                  <a:pt x="5753" y="1110"/>
                </a:lnTo>
                <a:close/>
                <a:moveTo>
                  <a:pt x="6012" y="1110"/>
                </a:moveTo>
                <a:lnTo>
                  <a:pt x="6012" y="1084"/>
                </a:lnTo>
                <a:lnTo>
                  <a:pt x="6141" y="1084"/>
                </a:lnTo>
                <a:lnTo>
                  <a:pt x="6141" y="1110"/>
                </a:lnTo>
                <a:lnTo>
                  <a:pt x="6012" y="1110"/>
                </a:lnTo>
                <a:close/>
                <a:moveTo>
                  <a:pt x="6270" y="1110"/>
                </a:moveTo>
                <a:lnTo>
                  <a:pt x="6270" y="1084"/>
                </a:lnTo>
                <a:lnTo>
                  <a:pt x="6399" y="1084"/>
                </a:lnTo>
                <a:lnTo>
                  <a:pt x="6399" y="1110"/>
                </a:lnTo>
                <a:lnTo>
                  <a:pt x="6270" y="1110"/>
                </a:lnTo>
                <a:close/>
                <a:moveTo>
                  <a:pt x="6528" y="1110"/>
                </a:moveTo>
                <a:lnTo>
                  <a:pt x="6528" y="1084"/>
                </a:lnTo>
                <a:lnTo>
                  <a:pt x="6657" y="1084"/>
                </a:lnTo>
                <a:lnTo>
                  <a:pt x="6657" y="1110"/>
                </a:lnTo>
                <a:lnTo>
                  <a:pt x="6528" y="1110"/>
                </a:lnTo>
                <a:close/>
                <a:moveTo>
                  <a:pt x="6786" y="1110"/>
                </a:moveTo>
                <a:lnTo>
                  <a:pt x="6786" y="1084"/>
                </a:lnTo>
                <a:lnTo>
                  <a:pt x="6915" y="1084"/>
                </a:lnTo>
                <a:lnTo>
                  <a:pt x="6915" y="1110"/>
                </a:lnTo>
                <a:lnTo>
                  <a:pt x="6786" y="1110"/>
                </a:lnTo>
                <a:close/>
                <a:moveTo>
                  <a:pt x="7045" y="1110"/>
                </a:moveTo>
                <a:lnTo>
                  <a:pt x="7045" y="1084"/>
                </a:lnTo>
                <a:lnTo>
                  <a:pt x="7174" y="1084"/>
                </a:lnTo>
                <a:lnTo>
                  <a:pt x="7174" y="1110"/>
                </a:lnTo>
                <a:lnTo>
                  <a:pt x="7045" y="1110"/>
                </a:lnTo>
                <a:close/>
                <a:moveTo>
                  <a:pt x="7303" y="1110"/>
                </a:moveTo>
                <a:lnTo>
                  <a:pt x="7303" y="1084"/>
                </a:lnTo>
                <a:lnTo>
                  <a:pt x="7432" y="1084"/>
                </a:lnTo>
                <a:lnTo>
                  <a:pt x="7432" y="1110"/>
                </a:lnTo>
                <a:lnTo>
                  <a:pt x="7303" y="1110"/>
                </a:lnTo>
                <a:close/>
                <a:moveTo>
                  <a:pt x="7561" y="1110"/>
                </a:moveTo>
                <a:lnTo>
                  <a:pt x="7561" y="1084"/>
                </a:lnTo>
                <a:lnTo>
                  <a:pt x="7690" y="1084"/>
                </a:lnTo>
                <a:lnTo>
                  <a:pt x="7690" y="1110"/>
                </a:lnTo>
                <a:lnTo>
                  <a:pt x="7561" y="1110"/>
                </a:lnTo>
                <a:close/>
                <a:moveTo>
                  <a:pt x="7819" y="1110"/>
                </a:moveTo>
                <a:lnTo>
                  <a:pt x="7819" y="1084"/>
                </a:lnTo>
                <a:lnTo>
                  <a:pt x="7948" y="1084"/>
                </a:lnTo>
                <a:lnTo>
                  <a:pt x="7948" y="1110"/>
                </a:lnTo>
                <a:lnTo>
                  <a:pt x="7819" y="1110"/>
                </a:lnTo>
                <a:close/>
                <a:moveTo>
                  <a:pt x="8077" y="1110"/>
                </a:moveTo>
                <a:lnTo>
                  <a:pt x="8077" y="1084"/>
                </a:lnTo>
                <a:lnTo>
                  <a:pt x="8206" y="1084"/>
                </a:lnTo>
                <a:lnTo>
                  <a:pt x="8206" y="1110"/>
                </a:lnTo>
                <a:lnTo>
                  <a:pt x="8077" y="1110"/>
                </a:lnTo>
                <a:close/>
                <a:moveTo>
                  <a:pt x="8336" y="1110"/>
                </a:moveTo>
                <a:lnTo>
                  <a:pt x="8336" y="1084"/>
                </a:lnTo>
                <a:lnTo>
                  <a:pt x="8464" y="1084"/>
                </a:lnTo>
                <a:lnTo>
                  <a:pt x="8464" y="1110"/>
                </a:lnTo>
                <a:lnTo>
                  <a:pt x="8336" y="1110"/>
                </a:lnTo>
                <a:close/>
                <a:moveTo>
                  <a:pt x="8594" y="1110"/>
                </a:moveTo>
                <a:lnTo>
                  <a:pt x="8594" y="1084"/>
                </a:lnTo>
                <a:lnTo>
                  <a:pt x="8722" y="1084"/>
                </a:lnTo>
                <a:lnTo>
                  <a:pt x="8722" y="1110"/>
                </a:lnTo>
                <a:lnTo>
                  <a:pt x="8594" y="1110"/>
                </a:lnTo>
                <a:close/>
                <a:moveTo>
                  <a:pt x="8852" y="1110"/>
                </a:moveTo>
                <a:lnTo>
                  <a:pt x="8852" y="1084"/>
                </a:lnTo>
                <a:lnTo>
                  <a:pt x="8980" y="1084"/>
                </a:lnTo>
                <a:lnTo>
                  <a:pt x="8980" y="1110"/>
                </a:lnTo>
                <a:lnTo>
                  <a:pt x="8852" y="1110"/>
                </a:lnTo>
                <a:close/>
                <a:moveTo>
                  <a:pt x="9110" y="1110"/>
                </a:moveTo>
                <a:lnTo>
                  <a:pt x="9110" y="1084"/>
                </a:lnTo>
                <a:lnTo>
                  <a:pt x="9238" y="1084"/>
                </a:lnTo>
                <a:lnTo>
                  <a:pt x="9238" y="1110"/>
                </a:lnTo>
                <a:lnTo>
                  <a:pt x="9110" y="1110"/>
                </a:lnTo>
                <a:close/>
                <a:moveTo>
                  <a:pt x="9368" y="1110"/>
                </a:moveTo>
                <a:lnTo>
                  <a:pt x="9368" y="1084"/>
                </a:lnTo>
                <a:lnTo>
                  <a:pt x="9496" y="1084"/>
                </a:lnTo>
                <a:lnTo>
                  <a:pt x="9496" y="1110"/>
                </a:lnTo>
                <a:lnTo>
                  <a:pt x="9368" y="1110"/>
                </a:lnTo>
                <a:close/>
                <a:moveTo>
                  <a:pt x="9626" y="1110"/>
                </a:moveTo>
                <a:lnTo>
                  <a:pt x="9626" y="1084"/>
                </a:lnTo>
                <a:lnTo>
                  <a:pt x="9754" y="1084"/>
                </a:lnTo>
                <a:lnTo>
                  <a:pt x="9754" y="1110"/>
                </a:lnTo>
                <a:lnTo>
                  <a:pt x="9626" y="1110"/>
                </a:lnTo>
                <a:close/>
                <a:moveTo>
                  <a:pt x="9884" y="1110"/>
                </a:moveTo>
                <a:lnTo>
                  <a:pt x="9884" y="1084"/>
                </a:lnTo>
                <a:lnTo>
                  <a:pt x="10013" y="1084"/>
                </a:lnTo>
                <a:lnTo>
                  <a:pt x="10013" y="1110"/>
                </a:lnTo>
                <a:lnTo>
                  <a:pt x="9884" y="1110"/>
                </a:lnTo>
                <a:close/>
                <a:moveTo>
                  <a:pt x="10142" y="1110"/>
                </a:moveTo>
                <a:lnTo>
                  <a:pt x="10142" y="1084"/>
                </a:lnTo>
                <a:lnTo>
                  <a:pt x="10271" y="1084"/>
                </a:lnTo>
                <a:lnTo>
                  <a:pt x="10271" y="1110"/>
                </a:lnTo>
                <a:lnTo>
                  <a:pt x="10142" y="1110"/>
                </a:lnTo>
                <a:close/>
                <a:moveTo>
                  <a:pt x="10400" y="1110"/>
                </a:moveTo>
                <a:lnTo>
                  <a:pt x="10400" y="1084"/>
                </a:lnTo>
                <a:lnTo>
                  <a:pt x="10530" y="1084"/>
                </a:lnTo>
                <a:lnTo>
                  <a:pt x="10530" y="1110"/>
                </a:lnTo>
                <a:lnTo>
                  <a:pt x="10400" y="1110"/>
                </a:lnTo>
                <a:close/>
                <a:moveTo>
                  <a:pt x="10658" y="1110"/>
                </a:moveTo>
                <a:lnTo>
                  <a:pt x="10658" y="1084"/>
                </a:lnTo>
                <a:lnTo>
                  <a:pt x="10788" y="1084"/>
                </a:lnTo>
                <a:lnTo>
                  <a:pt x="10788" y="1110"/>
                </a:lnTo>
                <a:lnTo>
                  <a:pt x="10658" y="1110"/>
                </a:lnTo>
                <a:close/>
                <a:moveTo>
                  <a:pt x="10916" y="1110"/>
                </a:moveTo>
                <a:lnTo>
                  <a:pt x="10916" y="1084"/>
                </a:lnTo>
                <a:lnTo>
                  <a:pt x="11046" y="1084"/>
                </a:lnTo>
                <a:lnTo>
                  <a:pt x="11046" y="1110"/>
                </a:lnTo>
                <a:lnTo>
                  <a:pt x="10916" y="1110"/>
                </a:lnTo>
                <a:close/>
                <a:moveTo>
                  <a:pt x="11175" y="1110"/>
                </a:moveTo>
                <a:lnTo>
                  <a:pt x="11175" y="1084"/>
                </a:lnTo>
                <a:lnTo>
                  <a:pt x="11304" y="1084"/>
                </a:lnTo>
                <a:lnTo>
                  <a:pt x="11304" y="1110"/>
                </a:lnTo>
                <a:lnTo>
                  <a:pt x="11175" y="1110"/>
                </a:lnTo>
                <a:close/>
                <a:moveTo>
                  <a:pt x="11433" y="1110"/>
                </a:moveTo>
                <a:lnTo>
                  <a:pt x="11433" y="1084"/>
                </a:lnTo>
                <a:lnTo>
                  <a:pt x="11562" y="1084"/>
                </a:lnTo>
                <a:lnTo>
                  <a:pt x="11562" y="1110"/>
                </a:lnTo>
                <a:lnTo>
                  <a:pt x="11433" y="1110"/>
                </a:lnTo>
                <a:close/>
                <a:moveTo>
                  <a:pt x="11691" y="1110"/>
                </a:moveTo>
                <a:lnTo>
                  <a:pt x="11691" y="1084"/>
                </a:lnTo>
                <a:lnTo>
                  <a:pt x="11820" y="1084"/>
                </a:lnTo>
                <a:lnTo>
                  <a:pt x="11820" y="1110"/>
                </a:lnTo>
                <a:lnTo>
                  <a:pt x="11691" y="1110"/>
                </a:lnTo>
                <a:close/>
                <a:moveTo>
                  <a:pt x="11949" y="1110"/>
                </a:moveTo>
                <a:lnTo>
                  <a:pt x="11949" y="1084"/>
                </a:lnTo>
                <a:lnTo>
                  <a:pt x="12078" y="1084"/>
                </a:lnTo>
                <a:lnTo>
                  <a:pt x="12078" y="1110"/>
                </a:lnTo>
                <a:lnTo>
                  <a:pt x="11949" y="1110"/>
                </a:lnTo>
                <a:close/>
                <a:moveTo>
                  <a:pt x="12207" y="1110"/>
                </a:moveTo>
                <a:lnTo>
                  <a:pt x="12207" y="1084"/>
                </a:lnTo>
                <a:lnTo>
                  <a:pt x="12337" y="1084"/>
                </a:lnTo>
                <a:lnTo>
                  <a:pt x="12337" y="1110"/>
                </a:lnTo>
                <a:lnTo>
                  <a:pt x="12207" y="1110"/>
                </a:lnTo>
                <a:close/>
                <a:moveTo>
                  <a:pt x="12465" y="1110"/>
                </a:moveTo>
                <a:lnTo>
                  <a:pt x="12465" y="1084"/>
                </a:lnTo>
                <a:lnTo>
                  <a:pt x="12595" y="1084"/>
                </a:lnTo>
                <a:lnTo>
                  <a:pt x="12595" y="1110"/>
                </a:lnTo>
                <a:lnTo>
                  <a:pt x="12465" y="1110"/>
                </a:lnTo>
                <a:close/>
                <a:moveTo>
                  <a:pt x="12723" y="1110"/>
                </a:moveTo>
                <a:lnTo>
                  <a:pt x="12723" y="1084"/>
                </a:lnTo>
                <a:lnTo>
                  <a:pt x="12853" y="1084"/>
                </a:lnTo>
                <a:lnTo>
                  <a:pt x="12853" y="1110"/>
                </a:lnTo>
                <a:lnTo>
                  <a:pt x="12723" y="1110"/>
                </a:lnTo>
                <a:close/>
                <a:moveTo>
                  <a:pt x="12981" y="1110"/>
                </a:moveTo>
                <a:lnTo>
                  <a:pt x="12981" y="1084"/>
                </a:lnTo>
                <a:lnTo>
                  <a:pt x="13111" y="1084"/>
                </a:lnTo>
                <a:lnTo>
                  <a:pt x="13111" y="1110"/>
                </a:lnTo>
                <a:lnTo>
                  <a:pt x="12981" y="1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0" name="稻壳儿_刀客儿出品_29"/>
          <p:cNvSpPr/>
          <p:nvPr/>
        </p:nvSpPr>
        <p:spPr bwMode="auto">
          <a:xfrm>
            <a:off x="10429881" y="1910771"/>
            <a:ext cx="2420365" cy="2054219"/>
          </a:xfrm>
          <a:custGeom>
            <a:avLst/>
            <a:gdLst>
              <a:gd name="T0" fmla="*/ 6110 w 6110"/>
              <a:gd name="T1" fmla="*/ 2369 h 5183"/>
              <a:gd name="T2" fmla="*/ 2000 w 6110"/>
              <a:gd name="T3" fmla="*/ 0 h 5183"/>
              <a:gd name="T4" fmla="*/ 0 w 6110"/>
              <a:gd name="T5" fmla="*/ 1155 h 5183"/>
              <a:gd name="T6" fmla="*/ 0 w 6110"/>
              <a:gd name="T7" fmla="*/ 1156 h 5183"/>
              <a:gd name="T8" fmla="*/ 0 w 6110"/>
              <a:gd name="T9" fmla="*/ 1941 h 5183"/>
              <a:gd name="T10" fmla="*/ 0 w 6110"/>
              <a:gd name="T11" fmla="*/ 2083 h 5183"/>
              <a:gd name="T12" fmla="*/ 3 w 6110"/>
              <a:gd name="T13" fmla="*/ 2809 h 5183"/>
              <a:gd name="T14" fmla="*/ 4110 w 6110"/>
              <a:gd name="T15" fmla="*/ 5183 h 5183"/>
              <a:gd name="T16" fmla="*/ 4110 w 6110"/>
              <a:gd name="T17" fmla="*/ 5145 h 5183"/>
              <a:gd name="T18" fmla="*/ 4110 w 6110"/>
              <a:gd name="T19" fmla="*/ 5095 h 5183"/>
              <a:gd name="T20" fmla="*/ 4110 w 6110"/>
              <a:gd name="T21" fmla="*/ 4452 h 5183"/>
              <a:gd name="T22" fmla="*/ 4110 w 6110"/>
              <a:gd name="T23" fmla="*/ 4310 h 5183"/>
              <a:gd name="T24" fmla="*/ 4110 w 6110"/>
              <a:gd name="T25" fmla="*/ 3525 h 5183"/>
              <a:gd name="T26" fmla="*/ 4110 w 6110"/>
              <a:gd name="T27" fmla="*/ 3525 h 5183"/>
              <a:gd name="T28" fmla="*/ 6110 w 6110"/>
              <a:gd name="T29" fmla="*/ 2369 h 5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10" h="5183">
                <a:moveTo>
                  <a:pt x="6110" y="2369"/>
                </a:moveTo>
                <a:lnTo>
                  <a:pt x="2000" y="0"/>
                </a:lnTo>
                <a:lnTo>
                  <a:pt x="0" y="1155"/>
                </a:lnTo>
                <a:lnTo>
                  <a:pt x="0" y="1156"/>
                </a:lnTo>
                <a:lnTo>
                  <a:pt x="0" y="1941"/>
                </a:lnTo>
                <a:lnTo>
                  <a:pt x="0" y="2083"/>
                </a:lnTo>
                <a:lnTo>
                  <a:pt x="3" y="2809"/>
                </a:lnTo>
                <a:lnTo>
                  <a:pt x="4110" y="5183"/>
                </a:lnTo>
                <a:lnTo>
                  <a:pt x="4110" y="5145"/>
                </a:lnTo>
                <a:lnTo>
                  <a:pt x="4110" y="5095"/>
                </a:lnTo>
                <a:lnTo>
                  <a:pt x="4110" y="4452"/>
                </a:lnTo>
                <a:lnTo>
                  <a:pt x="4110" y="4310"/>
                </a:lnTo>
                <a:lnTo>
                  <a:pt x="4110" y="3525"/>
                </a:lnTo>
                <a:lnTo>
                  <a:pt x="4110" y="3525"/>
                </a:lnTo>
                <a:lnTo>
                  <a:pt x="6110" y="2369"/>
                </a:lnTo>
                <a:close/>
              </a:path>
            </a:pathLst>
          </a:custGeom>
          <a:solidFill>
            <a:srgbClr val="F4BC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1" name="稻壳儿_刀客儿出品_30"/>
          <p:cNvSpPr/>
          <p:nvPr/>
        </p:nvSpPr>
        <p:spPr bwMode="auto">
          <a:xfrm>
            <a:off x="9637358" y="3025059"/>
            <a:ext cx="2420365" cy="2052633"/>
          </a:xfrm>
          <a:custGeom>
            <a:avLst/>
            <a:gdLst>
              <a:gd name="T0" fmla="*/ 6109 w 6109"/>
              <a:gd name="T1" fmla="*/ 2369 h 5183"/>
              <a:gd name="T2" fmla="*/ 2005 w 6109"/>
              <a:gd name="T3" fmla="*/ 0 h 5183"/>
              <a:gd name="T4" fmla="*/ 0 w 6109"/>
              <a:gd name="T5" fmla="*/ 1155 h 5183"/>
              <a:gd name="T6" fmla="*/ 0 w 6109"/>
              <a:gd name="T7" fmla="*/ 1155 h 5183"/>
              <a:gd name="T8" fmla="*/ 0 w 6109"/>
              <a:gd name="T9" fmla="*/ 1942 h 5183"/>
              <a:gd name="T10" fmla="*/ 0 w 6109"/>
              <a:gd name="T11" fmla="*/ 2084 h 5183"/>
              <a:gd name="T12" fmla="*/ 0 w 6109"/>
              <a:gd name="T13" fmla="*/ 2725 h 5183"/>
              <a:gd name="T14" fmla="*/ 0 w 6109"/>
              <a:gd name="T15" fmla="*/ 2777 h 5183"/>
              <a:gd name="T16" fmla="*/ 0 w 6109"/>
              <a:gd name="T17" fmla="*/ 2814 h 5183"/>
              <a:gd name="T18" fmla="*/ 4111 w 6109"/>
              <a:gd name="T19" fmla="*/ 5183 h 5183"/>
              <a:gd name="T20" fmla="*/ 4111 w 6109"/>
              <a:gd name="T21" fmla="*/ 5145 h 5183"/>
              <a:gd name="T22" fmla="*/ 4111 w 6109"/>
              <a:gd name="T23" fmla="*/ 5094 h 5183"/>
              <a:gd name="T24" fmla="*/ 4111 w 6109"/>
              <a:gd name="T25" fmla="*/ 4453 h 5183"/>
              <a:gd name="T26" fmla="*/ 4111 w 6109"/>
              <a:gd name="T27" fmla="*/ 4311 h 5183"/>
              <a:gd name="T28" fmla="*/ 4111 w 6109"/>
              <a:gd name="T29" fmla="*/ 3524 h 5183"/>
              <a:gd name="T30" fmla="*/ 4109 w 6109"/>
              <a:gd name="T31" fmla="*/ 3524 h 5183"/>
              <a:gd name="T32" fmla="*/ 6109 w 6109"/>
              <a:gd name="T33" fmla="*/ 2369 h 5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109" h="5183">
                <a:moveTo>
                  <a:pt x="6109" y="2369"/>
                </a:moveTo>
                <a:lnTo>
                  <a:pt x="2005" y="0"/>
                </a:lnTo>
                <a:lnTo>
                  <a:pt x="0" y="1155"/>
                </a:lnTo>
                <a:lnTo>
                  <a:pt x="0" y="1155"/>
                </a:lnTo>
                <a:lnTo>
                  <a:pt x="0" y="1942"/>
                </a:lnTo>
                <a:lnTo>
                  <a:pt x="0" y="2084"/>
                </a:lnTo>
                <a:lnTo>
                  <a:pt x="0" y="2725"/>
                </a:lnTo>
                <a:lnTo>
                  <a:pt x="0" y="2777"/>
                </a:lnTo>
                <a:lnTo>
                  <a:pt x="0" y="2814"/>
                </a:lnTo>
                <a:lnTo>
                  <a:pt x="4111" y="5183"/>
                </a:lnTo>
                <a:lnTo>
                  <a:pt x="4111" y="5145"/>
                </a:lnTo>
                <a:lnTo>
                  <a:pt x="4111" y="5094"/>
                </a:lnTo>
                <a:lnTo>
                  <a:pt x="4111" y="4453"/>
                </a:lnTo>
                <a:lnTo>
                  <a:pt x="4111" y="4311"/>
                </a:lnTo>
                <a:lnTo>
                  <a:pt x="4111" y="3524"/>
                </a:lnTo>
                <a:lnTo>
                  <a:pt x="4109" y="3524"/>
                </a:lnTo>
                <a:lnTo>
                  <a:pt x="6109" y="2369"/>
                </a:lnTo>
                <a:close/>
              </a:path>
            </a:pathLst>
          </a:custGeom>
          <a:solidFill>
            <a:srgbClr val="E656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2" name="稻壳儿_刀客儿出品_31"/>
          <p:cNvSpPr/>
          <p:nvPr/>
        </p:nvSpPr>
        <p:spPr bwMode="auto">
          <a:xfrm>
            <a:off x="8843251" y="4140931"/>
            <a:ext cx="2421949" cy="2054219"/>
          </a:xfrm>
          <a:custGeom>
            <a:avLst/>
            <a:gdLst>
              <a:gd name="T0" fmla="*/ 6109 w 6109"/>
              <a:gd name="T1" fmla="*/ 2370 h 5183"/>
              <a:gd name="T2" fmla="*/ 2000 w 6109"/>
              <a:gd name="T3" fmla="*/ 0 h 5183"/>
              <a:gd name="T4" fmla="*/ 0 w 6109"/>
              <a:gd name="T5" fmla="*/ 1156 h 5183"/>
              <a:gd name="T6" fmla="*/ 0 w 6109"/>
              <a:gd name="T7" fmla="*/ 1156 h 5183"/>
              <a:gd name="T8" fmla="*/ 0 w 6109"/>
              <a:gd name="T9" fmla="*/ 1941 h 5183"/>
              <a:gd name="T10" fmla="*/ 0 w 6109"/>
              <a:gd name="T11" fmla="*/ 2085 h 5183"/>
              <a:gd name="T12" fmla="*/ 0 w 6109"/>
              <a:gd name="T13" fmla="*/ 2726 h 5183"/>
              <a:gd name="T14" fmla="*/ 0 w 6109"/>
              <a:gd name="T15" fmla="*/ 2776 h 5183"/>
              <a:gd name="T16" fmla="*/ 0 w 6109"/>
              <a:gd name="T17" fmla="*/ 2814 h 5183"/>
              <a:gd name="T18" fmla="*/ 4111 w 6109"/>
              <a:gd name="T19" fmla="*/ 5183 h 5183"/>
              <a:gd name="T20" fmla="*/ 4111 w 6109"/>
              <a:gd name="T21" fmla="*/ 5145 h 5183"/>
              <a:gd name="T22" fmla="*/ 4111 w 6109"/>
              <a:gd name="T23" fmla="*/ 5095 h 5183"/>
              <a:gd name="T24" fmla="*/ 4111 w 6109"/>
              <a:gd name="T25" fmla="*/ 4452 h 5183"/>
              <a:gd name="T26" fmla="*/ 4111 w 6109"/>
              <a:gd name="T27" fmla="*/ 4310 h 5183"/>
              <a:gd name="T28" fmla="*/ 4111 w 6109"/>
              <a:gd name="T29" fmla="*/ 3525 h 5183"/>
              <a:gd name="T30" fmla="*/ 4111 w 6109"/>
              <a:gd name="T31" fmla="*/ 3525 h 5183"/>
              <a:gd name="T32" fmla="*/ 6109 w 6109"/>
              <a:gd name="T33" fmla="*/ 2370 h 5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109" h="5183">
                <a:moveTo>
                  <a:pt x="6109" y="2370"/>
                </a:moveTo>
                <a:lnTo>
                  <a:pt x="2000" y="0"/>
                </a:lnTo>
                <a:lnTo>
                  <a:pt x="0" y="1156"/>
                </a:lnTo>
                <a:lnTo>
                  <a:pt x="0" y="1156"/>
                </a:lnTo>
                <a:lnTo>
                  <a:pt x="0" y="1941"/>
                </a:lnTo>
                <a:lnTo>
                  <a:pt x="0" y="2085"/>
                </a:lnTo>
                <a:lnTo>
                  <a:pt x="0" y="2726"/>
                </a:lnTo>
                <a:lnTo>
                  <a:pt x="0" y="2776"/>
                </a:lnTo>
                <a:lnTo>
                  <a:pt x="0" y="2814"/>
                </a:lnTo>
                <a:lnTo>
                  <a:pt x="4111" y="5183"/>
                </a:lnTo>
                <a:lnTo>
                  <a:pt x="4111" y="5145"/>
                </a:lnTo>
                <a:lnTo>
                  <a:pt x="4111" y="5095"/>
                </a:lnTo>
                <a:lnTo>
                  <a:pt x="4111" y="4452"/>
                </a:lnTo>
                <a:lnTo>
                  <a:pt x="4111" y="4310"/>
                </a:lnTo>
                <a:lnTo>
                  <a:pt x="4111" y="3525"/>
                </a:lnTo>
                <a:lnTo>
                  <a:pt x="4111" y="3525"/>
                </a:lnTo>
                <a:lnTo>
                  <a:pt x="6109" y="2370"/>
                </a:lnTo>
                <a:close/>
              </a:path>
            </a:pathLst>
          </a:custGeom>
          <a:solidFill>
            <a:srgbClr val="75C3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3" name="稻壳儿_刀客儿出品_32"/>
          <p:cNvSpPr/>
          <p:nvPr/>
        </p:nvSpPr>
        <p:spPr bwMode="auto">
          <a:xfrm>
            <a:off x="8052313" y="5255217"/>
            <a:ext cx="2420365" cy="2054219"/>
          </a:xfrm>
          <a:custGeom>
            <a:avLst/>
            <a:gdLst>
              <a:gd name="T0" fmla="*/ 6109 w 6109"/>
              <a:gd name="T1" fmla="*/ 2370 h 5183"/>
              <a:gd name="T2" fmla="*/ 1998 w 6109"/>
              <a:gd name="T3" fmla="*/ 0 h 5183"/>
              <a:gd name="T4" fmla="*/ 0 w 6109"/>
              <a:gd name="T5" fmla="*/ 1156 h 5183"/>
              <a:gd name="T6" fmla="*/ 0 w 6109"/>
              <a:gd name="T7" fmla="*/ 1156 h 5183"/>
              <a:gd name="T8" fmla="*/ 0 w 6109"/>
              <a:gd name="T9" fmla="*/ 1942 h 5183"/>
              <a:gd name="T10" fmla="*/ 0 w 6109"/>
              <a:gd name="T11" fmla="*/ 2084 h 5183"/>
              <a:gd name="T12" fmla="*/ 0 w 6109"/>
              <a:gd name="T13" fmla="*/ 2726 h 5183"/>
              <a:gd name="T14" fmla="*/ 0 w 6109"/>
              <a:gd name="T15" fmla="*/ 2776 h 5183"/>
              <a:gd name="T16" fmla="*/ 0 w 6109"/>
              <a:gd name="T17" fmla="*/ 2814 h 5183"/>
              <a:gd name="T18" fmla="*/ 4109 w 6109"/>
              <a:gd name="T19" fmla="*/ 5183 h 5183"/>
              <a:gd name="T20" fmla="*/ 4109 w 6109"/>
              <a:gd name="T21" fmla="*/ 5145 h 5183"/>
              <a:gd name="T22" fmla="*/ 4109 w 6109"/>
              <a:gd name="T23" fmla="*/ 5095 h 5183"/>
              <a:gd name="T24" fmla="*/ 4109 w 6109"/>
              <a:gd name="T25" fmla="*/ 4453 h 5183"/>
              <a:gd name="T26" fmla="*/ 4109 w 6109"/>
              <a:gd name="T27" fmla="*/ 4311 h 5183"/>
              <a:gd name="T28" fmla="*/ 4109 w 6109"/>
              <a:gd name="T29" fmla="*/ 3525 h 5183"/>
              <a:gd name="T30" fmla="*/ 4109 w 6109"/>
              <a:gd name="T31" fmla="*/ 3525 h 5183"/>
              <a:gd name="T32" fmla="*/ 6109 w 6109"/>
              <a:gd name="T33" fmla="*/ 2370 h 5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109" h="5183">
                <a:moveTo>
                  <a:pt x="6109" y="2370"/>
                </a:moveTo>
                <a:lnTo>
                  <a:pt x="1998" y="0"/>
                </a:lnTo>
                <a:lnTo>
                  <a:pt x="0" y="1156"/>
                </a:lnTo>
                <a:lnTo>
                  <a:pt x="0" y="1156"/>
                </a:lnTo>
                <a:lnTo>
                  <a:pt x="0" y="1942"/>
                </a:lnTo>
                <a:lnTo>
                  <a:pt x="0" y="2084"/>
                </a:lnTo>
                <a:lnTo>
                  <a:pt x="0" y="2726"/>
                </a:lnTo>
                <a:lnTo>
                  <a:pt x="0" y="2776"/>
                </a:lnTo>
                <a:lnTo>
                  <a:pt x="0" y="2814"/>
                </a:lnTo>
                <a:lnTo>
                  <a:pt x="4109" y="5183"/>
                </a:lnTo>
                <a:lnTo>
                  <a:pt x="4109" y="5145"/>
                </a:lnTo>
                <a:lnTo>
                  <a:pt x="4109" y="5095"/>
                </a:lnTo>
                <a:lnTo>
                  <a:pt x="4109" y="4453"/>
                </a:lnTo>
                <a:lnTo>
                  <a:pt x="4109" y="4311"/>
                </a:lnTo>
                <a:lnTo>
                  <a:pt x="4109" y="3525"/>
                </a:lnTo>
                <a:lnTo>
                  <a:pt x="4109" y="3525"/>
                </a:lnTo>
                <a:lnTo>
                  <a:pt x="6109" y="2370"/>
                </a:lnTo>
                <a:close/>
              </a:path>
            </a:pathLst>
          </a:custGeom>
          <a:solidFill>
            <a:srgbClr val="3B50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4" name="稻壳儿_刀客儿出品_33"/>
          <p:cNvSpPr/>
          <p:nvPr/>
        </p:nvSpPr>
        <p:spPr bwMode="auto">
          <a:xfrm>
            <a:off x="8052312" y="4611689"/>
            <a:ext cx="4799518" cy="2662876"/>
          </a:xfrm>
          <a:custGeom>
            <a:avLst/>
            <a:gdLst>
              <a:gd name="T0" fmla="*/ 0 w 12110"/>
              <a:gd name="T1" fmla="*/ 4351 h 6720"/>
              <a:gd name="T2" fmla="*/ 8480 w 12110"/>
              <a:gd name="T3" fmla="*/ 0 h 6720"/>
              <a:gd name="T4" fmla="*/ 12110 w 12110"/>
              <a:gd name="T5" fmla="*/ 2096 h 6720"/>
              <a:gd name="T6" fmla="*/ 4109 w 12110"/>
              <a:gd name="T7" fmla="*/ 6720 h 6720"/>
              <a:gd name="T8" fmla="*/ 0 w 12110"/>
              <a:gd name="T9" fmla="*/ 4351 h 6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10" h="6720">
                <a:moveTo>
                  <a:pt x="0" y="4351"/>
                </a:moveTo>
                <a:lnTo>
                  <a:pt x="8480" y="0"/>
                </a:lnTo>
                <a:lnTo>
                  <a:pt x="12110" y="2096"/>
                </a:lnTo>
                <a:lnTo>
                  <a:pt x="4109" y="6720"/>
                </a:lnTo>
                <a:lnTo>
                  <a:pt x="0" y="4351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5" name="稻壳儿_刀客儿出品_34"/>
          <p:cNvSpPr/>
          <p:nvPr/>
        </p:nvSpPr>
        <p:spPr bwMode="auto">
          <a:xfrm>
            <a:off x="8052312" y="4610105"/>
            <a:ext cx="4679054" cy="2596304"/>
          </a:xfrm>
          <a:custGeom>
            <a:avLst/>
            <a:gdLst>
              <a:gd name="T0" fmla="*/ 0 w 11807"/>
              <a:gd name="T1" fmla="*/ 4180 h 6549"/>
              <a:gd name="T2" fmla="*/ 8178 w 11807"/>
              <a:gd name="T3" fmla="*/ 0 h 6549"/>
              <a:gd name="T4" fmla="*/ 11807 w 11807"/>
              <a:gd name="T5" fmla="*/ 2095 h 6549"/>
              <a:gd name="T6" fmla="*/ 4109 w 11807"/>
              <a:gd name="T7" fmla="*/ 6549 h 6549"/>
              <a:gd name="T8" fmla="*/ 0 w 11807"/>
              <a:gd name="T9" fmla="*/ 4180 h 6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807" h="6549">
                <a:moveTo>
                  <a:pt x="0" y="4180"/>
                </a:moveTo>
                <a:lnTo>
                  <a:pt x="8178" y="0"/>
                </a:lnTo>
                <a:lnTo>
                  <a:pt x="11807" y="2095"/>
                </a:lnTo>
                <a:lnTo>
                  <a:pt x="4109" y="6549"/>
                </a:lnTo>
                <a:lnTo>
                  <a:pt x="0" y="4180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6" name="稻壳儿_刀客儿出品_35"/>
          <p:cNvSpPr/>
          <p:nvPr/>
        </p:nvSpPr>
        <p:spPr bwMode="auto">
          <a:xfrm>
            <a:off x="8052312" y="4334305"/>
            <a:ext cx="4140139" cy="2174683"/>
          </a:xfrm>
          <a:custGeom>
            <a:avLst/>
            <a:gdLst>
              <a:gd name="T0" fmla="*/ 0 w 10446"/>
              <a:gd name="T1" fmla="*/ 4352 h 5487"/>
              <a:gd name="T2" fmla="*/ 8480 w 10446"/>
              <a:gd name="T3" fmla="*/ 0 h 5487"/>
              <a:gd name="T4" fmla="*/ 10446 w 10446"/>
              <a:gd name="T5" fmla="*/ 1134 h 5487"/>
              <a:gd name="T6" fmla="*/ 1965 w 10446"/>
              <a:gd name="T7" fmla="*/ 5487 h 5487"/>
              <a:gd name="T8" fmla="*/ 0 w 10446"/>
              <a:gd name="T9" fmla="*/ 4352 h 5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46" h="5487">
                <a:moveTo>
                  <a:pt x="0" y="4352"/>
                </a:moveTo>
                <a:lnTo>
                  <a:pt x="8480" y="0"/>
                </a:lnTo>
                <a:lnTo>
                  <a:pt x="10446" y="1134"/>
                </a:lnTo>
                <a:lnTo>
                  <a:pt x="1965" y="5487"/>
                </a:lnTo>
                <a:lnTo>
                  <a:pt x="0" y="4352"/>
                </a:lnTo>
                <a:close/>
              </a:path>
            </a:pathLst>
          </a:custGeom>
          <a:solidFill>
            <a:srgbClr val="429A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7" name="稻壳儿_刀客儿出品_36"/>
          <p:cNvSpPr/>
          <p:nvPr/>
        </p:nvSpPr>
        <p:spPr bwMode="auto">
          <a:xfrm>
            <a:off x="8052313" y="6058835"/>
            <a:ext cx="1627842" cy="1147573"/>
          </a:xfrm>
          <a:custGeom>
            <a:avLst/>
            <a:gdLst>
              <a:gd name="T0" fmla="*/ 0 w 4109"/>
              <a:gd name="T1" fmla="*/ 525 h 2894"/>
              <a:gd name="T2" fmla="*/ 0 w 4109"/>
              <a:gd name="T3" fmla="*/ 0 h 2894"/>
              <a:gd name="T4" fmla="*/ 4109 w 4109"/>
              <a:gd name="T5" fmla="*/ 2369 h 2894"/>
              <a:gd name="T6" fmla="*/ 4109 w 4109"/>
              <a:gd name="T7" fmla="*/ 2894 h 2894"/>
              <a:gd name="T8" fmla="*/ 0 w 4109"/>
              <a:gd name="T9" fmla="*/ 525 h 28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9" h="2894">
                <a:moveTo>
                  <a:pt x="0" y="525"/>
                </a:moveTo>
                <a:lnTo>
                  <a:pt x="0" y="0"/>
                </a:lnTo>
                <a:lnTo>
                  <a:pt x="4109" y="2369"/>
                </a:lnTo>
                <a:lnTo>
                  <a:pt x="4109" y="2894"/>
                </a:lnTo>
                <a:lnTo>
                  <a:pt x="0" y="525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8" name="稻壳儿_刀客儿出品_37"/>
          <p:cNvSpPr/>
          <p:nvPr/>
        </p:nvSpPr>
        <p:spPr bwMode="auto">
          <a:xfrm>
            <a:off x="8052312" y="4334305"/>
            <a:ext cx="4140139" cy="2174683"/>
          </a:xfrm>
          <a:custGeom>
            <a:avLst/>
            <a:gdLst>
              <a:gd name="T0" fmla="*/ 0 w 10446"/>
              <a:gd name="T1" fmla="*/ 4352 h 5487"/>
              <a:gd name="T2" fmla="*/ 8480 w 10446"/>
              <a:gd name="T3" fmla="*/ 0 h 5487"/>
              <a:gd name="T4" fmla="*/ 10446 w 10446"/>
              <a:gd name="T5" fmla="*/ 1135 h 5487"/>
              <a:gd name="T6" fmla="*/ 1965 w 10446"/>
              <a:gd name="T7" fmla="*/ 5487 h 5487"/>
              <a:gd name="T8" fmla="*/ 0 w 10446"/>
              <a:gd name="T9" fmla="*/ 4352 h 5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46" h="5487">
                <a:moveTo>
                  <a:pt x="0" y="4352"/>
                </a:moveTo>
                <a:lnTo>
                  <a:pt x="8480" y="0"/>
                </a:lnTo>
                <a:lnTo>
                  <a:pt x="10446" y="1135"/>
                </a:lnTo>
                <a:lnTo>
                  <a:pt x="1965" y="5487"/>
                </a:lnTo>
                <a:lnTo>
                  <a:pt x="0" y="4352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49" name="稻壳儿_刀客儿出品_38"/>
          <p:cNvSpPr/>
          <p:nvPr/>
        </p:nvSpPr>
        <p:spPr bwMode="auto">
          <a:xfrm>
            <a:off x="8052313" y="6023964"/>
            <a:ext cx="1627842" cy="974803"/>
          </a:xfrm>
          <a:custGeom>
            <a:avLst/>
            <a:gdLst>
              <a:gd name="T0" fmla="*/ 0 w 4109"/>
              <a:gd name="T1" fmla="*/ 88 h 2457"/>
              <a:gd name="T2" fmla="*/ 0 w 4109"/>
              <a:gd name="T3" fmla="*/ 0 h 2457"/>
              <a:gd name="T4" fmla="*/ 4109 w 4109"/>
              <a:gd name="T5" fmla="*/ 2369 h 2457"/>
              <a:gd name="T6" fmla="*/ 4109 w 4109"/>
              <a:gd name="T7" fmla="*/ 2457 h 2457"/>
              <a:gd name="T8" fmla="*/ 0 w 4109"/>
              <a:gd name="T9" fmla="*/ 88 h 2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9" h="2457">
                <a:moveTo>
                  <a:pt x="0" y="88"/>
                </a:moveTo>
                <a:lnTo>
                  <a:pt x="0" y="0"/>
                </a:lnTo>
                <a:lnTo>
                  <a:pt x="4109" y="2369"/>
                </a:lnTo>
                <a:lnTo>
                  <a:pt x="4109" y="2457"/>
                </a:lnTo>
                <a:lnTo>
                  <a:pt x="0" y="88"/>
                </a:lnTo>
                <a:close/>
              </a:path>
            </a:pathLst>
          </a:custGeom>
          <a:solidFill>
            <a:srgbClr val="1A33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0" name="稻壳儿_刀客儿出品_39"/>
          <p:cNvSpPr/>
          <p:nvPr/>
        </p:nvSpPr>
        <p:spPr bwMode="auto">
          <a:xfrm>
            <a:off x="8052312" y="4299436"/>
            <a:ext cx="4679054" cy="2596304"/>
          </a:xfrm>
          <a:custGeom>
            <a:avLst/>
            <a:gdLst>
              <a:gd name="T0" fmla="*/ 0 w 11807"/>
              <a:gd name="T1" fmla="*/ 4181 h 6550"/>
              <a:gd name="T2" fmla="*/ 8178 w 11807"/>
              <a:gd name="T3" fmla="*/ 0 h 6550"/>
              <a:gd name="T4" fmla="*/ 11807 w 11807"/>
              <a:gd name="T5" fmla="*/ 2096 h 6550"/>
              <a:gd name="T6" fmla="*/ 4109 w 11807"/>
              <a:gd name="T7" fmla="*/ 6550 h 6550"/>
              <a:gd name="T8" fmla="*/ 0 w 11807"/>
              <a:gd name="T9" fmla="*/ 4181 h 6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807" h="6550">
                <a:moveTo>
                  <a:pt x="0" y="4181"/>
                </a:moveTo>
                <a:lnTo>
                  <a:pt x="8178" y="0"/>
                </a:lnTo>
                <a:lnTo>
                  <a:pt x="11807" y="2096"/>
                </a:lnTo>
                <a:lnTo>
                  <a:pt x="4109" y="6550"/>
                </a:lnTo>
                <a:lnTo>
                  <a:pt x="0" y="4181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1" name="稻壳儿_刀客儿出品_40"/>
          <p:cNvSpPr/>
          <p:nvPr/>
        </p:nvSpPr>
        <p:spPr bwMode="auto">
          <a:xfrm>
            <a:off x="8052312" y="3915854"/>
            <a:ext cx="4140139" cy="2280880"/>
          </a:xfrm>
          <a:custGeom>
            <a:avLst/>
            <a:gdLst>
              <a:gd name="T0" fmla="*/ 0 w 10446"/>
              <a:gd name="T1" fmla="*/ 4625 h 5760"/>
              <a:gd name="T2" fmla="*/ 7999 w 10446"/>
              <a:gd name="T3" fmla="*/ 0 h 5760"/>
              <a:gd name="T4" fmla="*/ 10446 w 10446"/>
              <a:gd name="T5" fmla="*/ 1408 h 5760"/>
              <a:gd name="T6" fmla="*/ 1965 w 10446"/>
              <a:gd name="T7" fmla="*/ 5760 h 5760"/>
              <a:gd name="T8" fmla="*/ 0 w 10446"/>
              <a:gd name="T9" fmla="*/ 4625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46" h="5760">
                <a:moveTo>
                  <a:pt x="0" y="4625"/>
                </a:moveTo>
                <a:lnTo>
                  <a:pt x="7999" y="0"/>
                </a:lnTo>
                <a:lnTo>
                  <a:pt x="10446" y="1408"/>
                </a:lnTo>
                <a:lnTo>
                  <a:pt x="1965" y="5760"/>
                </a:lnTo>
                <a:lnTo>
                  <a:pt x="0" y="4625"/>
                </a:lnTo>
                <a:close/>
              </a:path>
            </a:pathLst>
          </a:custGeom>
          <a:solidFill>
            <a:srgbClr val="429A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2" name="稻壳儿_刀客儿出品_41"/>
          <p:cNvSpPr/>
          <p:nvPr/>
        </p:nvSpPr>
        <p:spPr bwMode="auto">
          <a:xfrm>
            <a:off x="8052313" y="5748167"/>
            <a:ext cx="1627842" cy="1147573"/>
          </a:xfrm>
          <a:custGeom>
            <a:avLst/>
            <a:gdLst>
              <a:gd name="T0" fmla="*/ 0 w 4109"/>
              <a:gd name="T1" fmla="*/ 527 h 2896"/>
              <a:gd name="T2" fmla="*/ 0 w 4109"/>
              <a:gd name="T3" fmla="*/ 0 h 2896"/>
              <a:gd name="T4" fmla="*/ 4109 w 4109"/>
              <a:gd name="T5" fmla="*/ 2369 h 2896"/>
              <a:gd name="T6" fmla="*/ 4109 w 4109"/>
              <a:gd name="T7" fmla="*/ 2896 h 2896"/>
              <a:gd name="T8" fmla="*/ 0 w 4109"/>
              <a:gd name="T9" fmla="*/ 527 h 2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9" h="2896">
                <a:moveTo>
                  <a:pt x="0" y="527"/>
                </a:moveTo>
                <a:lnTo>
                  <a:pt x="0" y="0"/>
                </a:lnTo>
                <a:lnTo>
                  <a:pt x="4109" y="2369"/>
                </a:lnTo>
                <a:lnTo>
                  <a:pt x="4109" y="2896"/>
                </a:lnTo>
                <a:lnTo>
                  <a:pt x="0" y="527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3" name="稻壳儿_刀客儿出品_42"/>
          <p:cNvSpPr/>
          <p:nvPr/>
        </p:nvSpPr>
        <p:spPr bwMode="auto">
          <a:xfrm>
            <a:off x="9680156" y="4893827"/>
            <a:ext cx="3098764" cy="2345867"/>
          </a:xfrm>
          <a:custGeom>
            <a:avLst/>
            <a:gdLst>
              <a:gd name="T0" fmla="*/ 0 w 7819"/>
              <a:gd name="T1" fmla="*/ 4524 h 5920"/>
              <a:gd name="T2" fmla="*/ 0 w 7819"/>
              <a:gd name="T3" fmla="*/ 5054 h 5920"/>
              <a:gd name="T4" fmla="*/ 0 w 7819"/>
              <a:gd name="T5" fmla="*/ 5137 h 5920"/>
              <a:gd name="T6" fmla="*/ 0 w 7819"/>
              <a:gd name="T7" fmla="*/ 5920 h 5920"/>
              <a:gd name="T8" fmla="*/ 7819 w 7819"/>
              <a:gd name="T9" fmla="*/ 1397 h 5920"/>
              <a:gd name="T10" fmla="*/ 7819 w 7819"/>
              <a:gd name="T11" fmla="*/ 613 h 5920"/>
              <a:gd name="T12" fmla="*/ 7819 w 7819"/>
              <a:gd name="T13" fmla="*/ 531 h 5920"/>
              <a:gd name="T14" fmla="*/ 7819 w 7819"/>
              <a:gd name="T15" fmla="*/ 0 h 5920"/>
              <a:gd name="T16" fmla="*/ 0 w 7819"/>
              <a:gd name="T17" fmla="*/ 4524 h 5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819" h="5920">
                <a:moveTo>
                  <a:pt x="0" y="4524"/>
                </a:moveTo>
                <a:lnTo>
                  <a:pt x="0" y="5054"/>
                </a:lnTo>
                <a:lnTo>
                  <a:pt x="0" y="5137"/>
                </a:lnTo>
                <a:lnTo>
                  <a:pt x="0" y="5920"/>
                </a:lnTo>
                <a:lnTo>
                  <a:pt x="7819" y="1397"/>
                </a:lnTo>
                <a:lnTo>
                  <a:pt x="7819" y="613"/>
                </a:lnTo>
                <a:lnTo>
                  <a:pt x="7819" y="531"/>
                </a:lnTo>
                <a:lnTo>
                  <a:pt x="7819" y="0"/>
                </a:lnTo>
                <a:lnTo>
                  <a:pt x="0" y="4524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4" name="稻壳儿_刀客儿出品_43"/>
          <p:cNvSpPr/>
          <p:nvPr/>
        </p:nvSpPr>
        <p:spPr bwMode="auto">
          <a:xfrm>
            <a:off x="8052312" y="3915854"/>
            <a:ext cx="4140139" cy="2282466"/>
          </a:xfrm>
          <a:custGeom>
            <a:avLst/>
            <a:gdLst>
              <a:gd name="T0" fmla="*/ 0 w 10446"/>
              <a:gd name="T1" fmla="*/ 4626 h 5761"/>
              <a:gd name="T2" fmla="*/ 7999 w 10446"/>
              <a:gd name="T3" fmla="*/ 0 h 5761"/>
              <a:gd name="T4" fmla="*/ 10446 w 10446"/>
              <a:gd name="T5" fmla="*/ 1408 h 5761"/>
              <a:gd name="T6" fmla="*/ 1965 w 10446"/>
              <a:gd name="T7" fmla="*/ 5761 h 5761"/>
              <a:gd name="T8" fmla="*/ 0 w 10446"/>
              <a:gd name="T9" fmla="*/ 4626 h 57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46" h="5761">
                <a:moveTo>
                  <a:pt x="0" y="4626"/>
                </a:moveTo>
                <a:lnTo>
                  <a:pt x="7999" y="0"/>
                </a:lnTo>
                <a:lnTo>
                  <a:pt x="10446" y="1408"/>
                </a:lnTo>
                <a:lnTo>
                  <a:pt x="1965" y="5761"/>
                </a:lnTo>
                <a:lnTo>
                  <a:pt x="0" y="4626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5" name="稻壳儿_刀客儿出品_44"/>
          <p:cNvSpPr/>
          <p:nvPr/>
        </p:nvSpPr>
        <p:spPr bwMode="auto">
          <a:xfrm>
            <a:off x="8052312" y="3880984"/>
            <a:ext cx="4799518" cy="2770659"/>
          </a:xfrm>
          <a:custGeom>
            <a:avLst/>
            <a:gdLst>
              <a:gd name="T0" fmla="*/ 0 w 12110"/>
              <a:gd name="T1" fmla="*/ 4625 h 6994"/>
              <a:gd name="T2" fmla="*/ 7999 w 12110"/>
              <a:gd name="T3" fmla="*/ 0 h 6994"/>
              <a:gd name="T4" fmla="*/ 12110 w 12110"/>
              <a:gd name="T5" fmla="*/ 2369 h 6994"/>
              <a:gd name="T6" fmla="*/ 4109 w 12110"/>
              <a:gd name="T7" fmla="*/ 6994 h 6994"/>
              <a:gd name="T8" fmla="*/ 0 w 12110"/>
              <a:gd name="T9" fmla="*/ 4625 h 69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10" h="6994">
                <a:moveTo>
                  <a:pt x="0" y="4625"/>
                </a:moveTo>
                <a:lnTo>
                  <a:pt x="7999" y="0"/>
                </a:lnTo>
                <a:lnTo>
                  <a:pt x="12110" y="2369"/>
                </a:lnTo>
                <a:lnTo>
                  <a:pt x="4109" y="6994"/>
                </a:lnTo>
                <a:lnTo>
                  <a:pt x="0" y="46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6" name="稻壳儿_刀客儿出品_45"/>
          <p:cNvSpPr/>
          <p:nvPr/>
        </p:nvSpPr>
        <p:spPr bwMode="auto">
          <a:xfrm>
            <a:off x="8844835" y="3846112"/>
            <a:ext cx="4006995" cy="2312581"/>
          </a:xfrm>
          <a:custGeom>
            <a:avLst/>
            <a:gdLst>
              <a:gd name="T0" fmla="*/ 0 w 10112"/>
              <a:gd name="T1" fmla="*/ 3468 h 5837"/>
              <a:gd name="T2" fmla="*/ 6002 w 10112"/>
              <a:gd name="T3" fmla="*/ 0 h 5837"/>
              <a:gd name="T4" fmla="*/ 10112 w 10112"/>
              <a:gd name="T5" fmla="*/ 2369 h 5837"/>
              <a:gd name="T6" fmla="*/ 4111 w 10112"/>
              <a:gd name="T7" fmla="*/ 5837 h 5837"/>
              <a:gd name="T8" fmla="*/ 0 w 10112"/>
              <a:gd name="T9" fmla="*/ 3468 h 5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12" h="5837">
                <a:moveTo>
                  <a:pt x="0" y="3468"/>
                </a:moveTo>
                <a:lnTo>
                  <a:pt x="6002" y="0"/>
                </a:lnTo>
                <a:lnTo>
                  <a:pt x="10112" y="2369"/>
                </a:lnTo>
                <a:lnTo>
                  <a:pt x="4111" y="5837"/>
                </a:lnTo>
                <a:lnTo>
                  <a:pt x="0" y="3468"/>
                </a:lnTo>
                <a:close/>
              </a:path>
            </a:pathLst>
          </a:custGeom>
          <a:solidFill>
            <a:srgbClr val="1C626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7" name="稻壳儿_刀客儿出品_46"/>
          <p:cNvSpPr/>
          <p:nvPr/>
        </p:nvSpPr>
        <p:spPr bwMode="auto">
          <a:xfrm>
            <a:off x="8844835" y="3846112"/>
            <a:ext cx="4006995" cy="2312581"/>
          </a:xfrm>
          <a:custGeom>
            <a:avLst/>
            <a:gdLst>
              <a:gd name="T0" fmla="*/ 0 w 10112"/>
              <a:gd name="T1" fmla="*/ 3468 h 5837"/>
              <a:gd name="T2" fmla="*/ 6002 w 10112"/>
              <a:gd name="T3" fmla="*/ 0 h 5837"/>
              <a:gd name="T4" fmla="*/ 10112 w 10112"/>
              <a:gd name="T5" fmla="*/ 2369 h 5837"/>
              <a:gd name="T6" fmla="*/ 4111 w 10112"/>
              <a:gd name="T7" fmla="*/ 5837 h 5837"/>
              <a:gd name="T8" fmla="*/ 0 w 10112"/>
              <a:gd name="T9" fmla="*/ 3468 h 5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12" h="5837">
                <a:moveTo>
                  <a:pt x="0" y="3468"/>
                </a:moveTo>
                <a:lnTo>
                  <a:pt x="6002" y="0"/>
                </a:lnTo>
                <a:lnTo>
                  <a:pt x="10112" y="2369"/>
                </a:lnTo>
                <a:lnTo>
                  <a:pt x="4111" y="5837"/>
                </a:lnTo>
                <a:lnTo>
                  <a:pt x="0" y="3468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8" name="稻壳儿_刀客儿出品_47"/>
          <p:cNvSpPr/>
          <p:nvPr/>
        </p:nvSpPr>
        <p:spPr bwMode="auto">
          <a:xfrm>
            <a:off x="8844835" y="3846112"/>
            <a:ext cx="3886531" cy="2244424"/>
          </a:xfrm>
          <a:custGeom>
            <a:avLst/>
            <a:gdLst>
              <a:gd name="T0" fmla="*/ 0 w 9809"/>
              <a:gd name="T1" fmla="*/ 3296 h 5665"/>
              <a:gd name="T2" fmla="*/ 5700 w 9809"/>
              <a:gd name="T3" fmla="*/ 0 h 5665"/>
              <a:gd name="T4" fmla="*/ 9809 w 9809"/>
              <a:gd name="T5" fmla="*/ 2369 h 5665"/>
              <a:gd name="T6" fmla="*/ 4111 w 9809"/>
              <a:gd name="T7" fmla="*/ 5665 h 5665"/>
              <a:gd name="T8" fmla="*/ 0 w 9809"/>
              <a:gd name="T9" fmla="*/ 3296 h 56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809" h="5665">
                <a:moveTo>
                  <a:pt x="0" y="3296"/>
                </a:moveTo>
                <a:lnTo>
                  <a:pt x="5700" y="0"/>
                </a:lnTo>
                <a:lnTo>
                  <a:pt x="9809" y="2369"/>
                </a:lnTo>
                <a:lnTo>
                  <a:pt x="4111" y="5665"/>
                </a:lnTo>
                <a:lnTo>
                  <a:pt x="0" y="3296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59" name="稻壳儿_刀客儿出品_48"/>
          <p:cNvSpPr/>
          <p:nvPr/>
        </p:nvSpPr>
        <p:spPr bwMode="auto">
          <a:xfrm>
            <a:off x="8844835" y="3568729"/>
            <a:ext cx="3347616" cy="1824387"/>
          </a:xfrm>
          <a:custGeom>
            <a:avLst/>
            <a:gdLst>
              <a:gd name="T0" fmla="*/ 0 w 8449"/>
              <a:gd name="T1" fmla="*/ 3468 h 4603"/>
              <a:gd name="T2" fmla="*/ 6002 w 8449"/>
              <a:gd name="T3" fmla="*/ 0 h 4603"/>
              <a:gd name="T4" fmla="*/ 8449 w 8449"/>
              <a:gd name="T5" fmla="*/ 1407 h 4603"/>
              <a:gd name="T6" fmla="*/ 1966 w 8449"/>
              <a:gd name="T7" fmla="*/ 4603 h 4603"/>
              <a:gd name="T8" fmla="*/ 0 w 8449"/>
              <a:gd name="T9" fmla="*/ 3468 h 4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9" h="4603">
                <a:moveTo>
                  <a:pt x="0" y="3468"/>
                </a:moveTo>
                <a:lnTo>
                  <a:pt x="6002" y="0"/>
                </a:lnTo>
                <a:lnTo>
                  <a:pt x="8449" y="1407"/>
                </a:lnTo>
                <a:lnTo>
                  <a:pt x="1966" y="4603"/>
                </a:lnTo>
                <a:lnTo>
                  <a:pt x="0" y="3468"/>
                </a:lnTo>
                <a:close/>
              </a:path>
            </a:pathLst>
          </a:custGeom>
          <a:solidFill>
            <a:srgbClr val="429A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0" name="稻壳儿_刀客儿出品_49"/>
          <p:cNvSpPr/>
          <p:nvPr/>
        </p:nvSpPr>
        <p:spPr bwMode="auto">
          <a:xfrm>
            <a:off x="8844836" y="4944548"/>
            <a:ext cx="1627842" cy="1145988"/>
          </a:xfrm>
          <a:custGeom>
            <a:avLst/>
            <a:gdLst>
              <a:gd name="T0" fmla="*/ 0 w 4111"/>
              <a:gd name="T1" fmla="*/ 526 h 2895"/>
              <a:gd name="T2" fmla="*/ 0 w 4111"/>
              <a:gd name="T3" fmla="*/ 0 h 2895"/>
              <a:gd name="T4" fmla="*/ 4111 w 4111"/>
              <a:gd name="T5" fmla="*/ 2369 h 2895"/>
              <a:gd name="T6" fmla="*/ 4111 w 4111"/>
              <a:gd name="T7" fmla="*/ 2895 h 2895"/>
              <a:gd name="T8" fmla="*/ 0 w 4111"/>
              <a:gd name="T9" fmla="*/ 526 h 2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1" h="2895">
                <a:moveTo>
                  <a:pt x="0" y="526"/>
                </a:moveTo>
                <a:lnTo>
                  <a:pt x="0" y="0"/>
                </a:lnTo>
                <a:lnTo>
                  <a:pt x="4111" y="2369"/>
                </a:lnTo>
                <a:lnTo>
                  <a:pt x="4111" y="2895"/>
                </a:lnTo>
                <a:lnTo>
                  <a:pt x="0" y="526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1" name="稻壳儿_刀客儿出品_50"/>
          <p:cNvSpPr/>
          <p:nvPr/>
        </p:nvSpPr>
        <p:spPr bwMode="auto">
          <a:xfrm>
            <a:off x="8844835" y="3568729"/>
            <a:ext cx="3347616" cy="1824387"/>
          </a:xfrm>
          <a:custGeom>
            <a:avLst/>
            <a:gdLst>
              <a:gd name="T0" fmla="*/ 0 w 8449"/>
              <a:gd name="T1" fmla="*/ 3468 h 4603"/>
              <a:gd name="T2" fmla="*/ 6002 w 8449"/>
              <a:gd name="T3" fmla="*/ 0 h 4603"/>
              <a:gd name="T4" fmla="*/ 8449 w 8449"/>
              <a:gd name="T5" fmla="*/ 1408 h 4603"/>
              <a:gd name="T6" fmla="*/ 1966 w 8449"/>
              <a:gd name="T7" fmla="*/ 4603 h 4603"/>
              <a:gd name="T8" fmla="*/ 0 w 8449"/>
              <a:gd name="T9" fmla="*/ 3468 h 4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9" h="4603">
                <a:moveTo>
                  <a:pt x="0" y="3468"/>
                </a:moveTo>
                <a:lnTo>
                  <a:pt x="6002" y="0"/>
                </a:lnTo>
                <a:lnTo>
                  <a:pt x="8449" y="1408"/>
                </a:lnTo>
                <a:lnTo>
                  <a:pt x="1966" y="4603"/>
                </a:lnTo>
                <a:lnTo>
                  <a:pt x="0" y="3468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" name="稻壳儿_刀客儿出品_51"/>
          <p:cNvSpPr/>
          <p:nvPr/>
        </p:nvSpPr>
        <p:spPr bwMode="auto">
          <a:xfrm>
            <a:off x="8844836" y="4909678"/>
            <a:ext cx="1627842" cy="973218"/>
          </a:xfrm>
          <a:custGeom>
            <a:avLst/>
            <a:gdLst>
              <a:gd name="T0" fmla="*/ 0 w 4111"/>
              <a:gd name="T1" fmla="*/ 88 h 2457"/>
              <a:gd name="T2" fmla="*/ 0 w 4111"/>
              <a:gd name="T3" fmla="*/ 0 h 2457"/>
              <a:gd name="T4" fmla="*/ 4111 w 4111"/>
              <a:gd name="T5" fmla="*/ 2369 h 2457"/>
              <a:gd name="T6" fmla="*/ 4111 w 4111"/>
              <a:gd name="T7" fmla="*/ 2457 h 2457"/>
              <a:gd name="T8" fmla="*/ 0 w 4111"/>
              <a:gd name="T9" fmla="*/ 88 h 2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1" h="2457">
                <a:moveTo>
                  <a:pt x="0" y="88"/>
                </a:moveTo>
                <a:lnTo>
                  <a:pt x="0" y="0"/>
                </a:lnTo>
                <a:lnTo>
                  <a:pt x="4111" y="2369"/>
                </a:lnTo>
                <a:lnTo>
                  <a:pt x="4111" y="2457"/>
                </a:lnTo>
                <a:lnTo>
                  <a:pt x="0" y="88"/>
                </a:lnTo>
                <a:close/>
              </a:path>
            </a:pathLst>
          </a:custGeom>
          <a:solidFill>
            <a:srgbClr val="38A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3" name="稻壳儿_刀客儿出品_52"/>
          <p:cNvSpPr/>
          <p:nvPr/>
        </p:nvSpPr>
        <p:spPr bwMode="auto">
          <a:xfrm>
            <a:off x="8844835" y="3533858"/>
            <a:ext cx="3886531" cy="2246009"/>
          </a:xfrm>
          <a:custGeom>
            <a:avLst/>
            <a:gdLst>
              <a:gd name="T0" fmla="*/ 0 w 9809"/>
              <a:gd name="T1" fmla="*/ 3298 h 5666"/>
              <a:gd name="T2" fmla="*/ 5700 w 9809"/>
              <a:gd name="T3" fmla="*/ 0 h 5666"/>
              <a:gd name="T4" fmla="*/ 9809 w 9809"/>
              <a:gd name="T5" fmla="*/ 2369 h 5666"/>
              <a:gd name="T6" fmla="*/ 4111 w 9809"/>
              <a:gd name="T7" fmla="*/ 5666 h 5666"/>
              <a:gd name="T8" fmla="*/ 0 w 9809"/>
              <a:gd name="T9" fmla="*/ 3298 h 5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809" h="5666">
                <a:moveTo>
                  <a:pt x="0" y="3298"/>
                </a:moveTo>
                <a:lnTo>
                  <a:pt x="5700" y="0"/>
                </a:lnTo>
                <a:lnTo>
                  <a:pt x="9809" y="2369"/>
                </a:lnTo>
                <a:lnTo>
                  <a:pt x="4111" y="5666"/>
                </a:lnTo>
                <a:lnTo>
                  <a:pt x="0" y="3298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4" name="稻壳儿_刀客儿出品_53"/>
          <p:cNvSpPr/>
          <p:nvPr/>
        </p:nvSpPr>
        <p:spPr bwMode="auto">
          <a:xfrm>
            <a:off x="8844835" y="3258060"/>
            <a:ext cx="3347616" cy="1824387"/>
          </a:xfrm>
          <a:custGeom>
            <a:avLst/>
            <a:gdLst>
              <a:gd name="T0" fmla="*/ 0 w 8449"/>
              <a:gd name="T1" fmla="*/ 3468 h 4603"/>
              <a:gd name="T2" fmla="*/ 6002 w 8449"/>
              <a:gd name="T3" fmla="*/ 0 h 4603"/>
              <a:gd name="T4" fmla="*/ 8449 w 8449"/>
              <a:gd name="T5" fmla="*/ 1407 h 4603"/>
              <a:gd name="T6" fmla="*/ 1966 w 8449"/>
              <a:gd name="T7" fmla="*/ 4603 h 4603"/>
              <a:gd name="T8" fmla="*/ 0 w 8449"/>
              <a:gd name="T9" fmla="*/ 3468 h 4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9" h="4603">
                <a:moveTo>
                  <a:pt x="0" y="3468"/>
                </a:moveTo>
                <a:lnTo>
                  <a:pt x="6002" y="0"/>
                </a:lnTo>
                <a:lnTo>
                  <a:pt x="8449" y="1407"/>
                </a:lnTo>
                <a:lnTo>
                  <a:pt x="1966" y="4603"/>
                </a:lnTo>
                <a:lnTo>
                  <a:pt x="0" y="3468"/>
                </a:lnTo>
                <a:close/>
              </a:path>
            </a:pathLst>
          </a:custGeom>
          <a:solidFill>
            <a:srgbClr val="429A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5" name="稻壳儿_刀客儿出品_54"/>
          <p:cNvSpPr/>
          <p:nvPr/>
        </p:nvSpPr>
        <p:spPr bwMode="auto">
          <a:xfrm>
            <a:off x="8844836" y="4632295"/>
            <a:ext cx="1627842" cy="1147573"/>
          </a:xfrm>
          <a:custGeom>
            <a:avLst/>
            <a:gdLst>
              <a:gd name="T0" fmla="*/ 0 w 4111"/>
              <a:gd name="T1" fmla="*/ 527 h 2895"/>
              <a:gd name="T2" fmla="*/ 0 w 4111"/>
              <a:gd name="T3" fmla="*/ 0 h 2895"/>
              <a:gd name="T4" fmla="*/ 4111 w 4111"/>
              <a:gd name="T5" fmla="*/ 2369 h 2895"/>
              <a:gd name="T6" fmla="*/ 4111 w 4111"/>
              <a:gd name="T7" fmla="*/ 2895 h 2895"/>
              <a:gd name="T8" fmla="*/ 0 w 4111"/>
              <a:gd name="T9" fmla="*/ 527 h 2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1" h="2895">
                <a:moveTo>
                  <a:pt x="0" y="527"/>
                </a:moveTo>
                <a:lnTo>
                  <a:pt x="0" y="0"/>
                </a:lnTo>
                <a:lnTo>
                  <a:pt x="4111" y="2369"/>
                </a:lnTo>
                <a:lnTo>
                  <a:pt x="4111" y="2895"/>
                </a:lnTo>
                <a:lnTo>
                  <a:pt x="0" y="527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6" name="稻壳儿_刀客儿出品_55"/>
          <p:cNvSpPr/>
          <p:nvPr/>
        </p:nvSpPr>
        <p:spPr bwMode="auto">
          <a:xfrm>
            <a:off x="10472677" y="4237617"/>
            <a:ext cx="2307826" cy="1887789"/>
          </a:xfrm>
          <a:custGeom>
            <a:avLst/>
            <a:gdLst>
              <a:gd name="T0" fmla="*/ 0 w 5821"/>
              <a:gd name="T1" fmla="*/ 3367 h 4765"/>
              <a:gd name="T2" fmla="*/ 0 w 5821"/>
              <a:gd name="T3" fmla="*/ 3558 h 4765"/>
              <a:gd name="T4" fmla="*/ 0 w 5821"/>
              <a:gd name="T5" fmla="*/ 3979 h 4765"/>
              <a:gd name="T6" fmla="*/ 0 w 5821"/>
              <a:gd name="T7" fmla="*/ 4765 h 4765"/>
              <a:gd name="T8" fmla="*/ 5821 w 5821"/>
              <a:gd name="T9" fmla="*/ 1399 h 4765"/>
              <a:gd name="T10" fmla="*/ 5821 w 5821"/>
              <a:gd name="T11" fmla="*/ 613 h 4765"/>
              <a:gd name="T12" fmla="*/ 5821 w 5821"/>
              <a:gd name="T13" fmla="*/ 191 h 4765"/>
              <a:gd name="T14" fmla="*/ 5821 w 5821"/>
              <a:gd name="T15" fmla="*/ 0 h 4765"/>
              <a:gd name="T16" fmla="*/ 0 w 5821"/>
              <a:gd name="T17" fmla="*/ 3367 h 47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821" h="4765">
                <a:moveTo>
                  <a:pt x="0" y="3367"/>
                </a:moveTo>
                <a:lnTo>
                  <a:pt x="0" y="3558"/>
                </a:lnTo>
                <a:lnTo>
                  <a:pt x="0" y="3979"/>
                </a:lnTo>
                <a:lnTo>
                  <a:pt x="0" y="4765"/>
                </a:lnTo>
                <a:lnTo>
                  <a:pt x="5821" y="1399"/>
                </a:lnTo>
                <a:lnTo>
                  <a:pt x="5821" y="613"/>
                </a:lnTo>
                <a:lnTo>
                  <a:pt x="5821" y="191"/>
                </a:lnTo>
                <a:lnTo>
                  <a:pt x="5821" y="0"/>
                </a:lnTo>
                <a:lnTo>
                  <a:pt x="0" y="3367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7" name="稻壳儿_刀客儿出品_56"/>
          <p:cNvSpPr/>
          <p:nvPr/>
        </p:nvSpPr>
        <p:spPr bwMode="auto">
          <a:xfrm>
            <a:off x="8844835" y="3258060"/>
            <a:ext cx="3347616" cy="1824387"/>
          </a:xfrm>
          <a:custGeom>
            <a:avLst/>
            <a:gdLst>
              <a:gd name="T0" fmla="*/ 0 w 8449"/>
              <a:gd name="T1" fmla="*/ 3468 h 4603"/>
              <a:gd name="T2" fmla="*/ 6002 w 8449"/>
              <a:gd name="T3" fmla="*/ 0 h 4603"/>
              <a:gd name="T4" fmla="*/ 8449 w 8449"/>
              <a:gd name="T5" fmla="*/ 1408 h 4603"/>
              <a:gd name="T6" fmla="*/ 1966 w 8449"/>
              <a:gd name="T7" fmla="*/ 4603 h 4603"/>
              <a:gd name="T8" fmla="*/ 0 w 8449"/>
              <a:gd name="T9" fmla="*/ 3468 h 4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9" h="4603">
                <a:moveTo>
                  <a:pt x="0" y="3468"/>
                </a:moveTo>
                <a:lnTo>
                  <a:pt x="6002" y="0"/>
                </a:lnTo>
                <a:lnTo>
                  <a:pt x="8449" y="1408"/>
                </a:lnTo>
                <a:lnTo>
                  <a:pt x="1966" y="4603"/>
                </a:lnTo>
                <a:lnTo>
                  <a:pt x="0" y="3468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8" name="稻壳儿_刀客儿出品_57"/>
          <p:cNvSpPr/>
          <p:nvPr/>
        </p:nvSpPr>
        <p:spPr bwMode="auto">
          <a:xfrm>
            <a:off x="8844835" y="3223189"/>
            <a:ext cx="4006995" cy="2314166"/>
          </a:xfrm>
          <a:custGeom>
            <a:avLst/>
            <a:gdLst>
              <a:gd name="T0" fmla="*/ 0 w 10112"/>
              <a:gd name="T1" fmla="*/ 3469 h 5838"/>
              <a:gd name="T2" fmla="*/ 6002 w 10112"/>
              <a:gd name="T3" fmla="*/ 0 h 5838"/>
              <a:gd name="T4" fmla="*/ 10112 w 10112"/>
              <a:gd name="T5" fmla="*/ 2370 h 5838"/>
              <a:gd name="T6" fmla="*/ 4110 w 10112"/>
              <a:gd name="T7" fmla="*/ 5838 h 5838"/>
              <a:gd name="T8" fmla="*/ 0 w 10112"/>
              <a:gd name="T9" fmla="*/ 3469 h 5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12" h="5838">
                <a:moveTo>
                  <a:pt x="0" y="3469"/>
                </a:moveTo>
                <a:lnTo>
                  <a:pt x="6002" y="0"/>
                </a:lnTo>
                <a:lnTo>
                  <a:pt x="10112" y="2370"/>
                </a:lnTo>
                <a:lnTo>
                  <a:pt x="4110" y="5838"/>
                </a:lnTo>
                <a:lnTo>
                  <a:pt x="0" y="346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9" name="稻壳儿_刀客儿出品_58"/>
          <p:cNvSpPr/>
          <p:nvPr/>
        </p:nvSpPr>
        <p:spPr bwMode="auto">
          <a:xfrm>
            <a:off x="10472677" y="4161537"/>
            <a:ext cx="2379154" cy="2032028"/>
          </a:xfrm>
          <a:custGeom>
            <a:avLst/>
            <a:gdLst>
              <a:gd name="T0" fmla="*/ 75 w 6001"/>
              <a:gd name="T1" fmla="*/ 4211 h 5128"/>
              <a:gd name="T2" fmla="*/ 75 w 6001"/>
              <a:gd name="T3" fmla="*/ 3512 h 5128"/>
              <a:gd name="T4" fmla="*/ 6001 w 6001"/>
              <a:gd name="T5" fmla="*/ 87 h 5128"/>
              <a:gd name="T6" fmla="*/ 6001 w 6001"/>
              <a:gd name="T7" fmla="*/ 0 h 5128"/>
              <a:gd name="T8" fmla="*/ 0 w 6001"/>
              <a:gd name="T9" fmla="*/ 3469 h 5128"/>
              <a:gd name="T10" fmla="*/ 0 w 6001"/>
              <a:gd name="T11" fmla="*/ 3470 h 5128"/>
              <a:gd name="T12" fmla="*/ 0 w 6001"/>
              <a:gd name="T13" fmla="*/ 3555 h 5128"/>
              <a:gd name="T14" fmla="*/ 0 w 6001"/>
              <a:gd name="T15" fmla="*/ 4257 h 5128"/>
              <a:gd name="T16" fmla="*/ 0 w 6001"/>
              <a:gd name="T17" fmla="*/ 4341 h 5128"/>
              <a:gd name="T18" fmla="*/ 0 w 6001"/>
              <a:gd name="T19" fmla="*/ 5039 h 5128"/>
              <a:gd name="T20" fmla="*/ 0 w 6001"/>
              <a:gd name="T21" fmla="*/ 5128 h 5128"/>
              <a:gd name="T22" fmla="*/ 0 w 6001"/>
              <a:gd name="T23" fmla="*/ 5128 h 5128"/>
              <a:gd name="T24" fmla="*/ 6001 w 6001"/>
              <a:gd name="T25" fmla="*/ 1659 h 5128"/>
              <a:gd name="T26" fmla="*/ 6001 w 6001"/>
              <a:gd name="T27" fmla="*/ 1571 h 5128"/>
              <a:gd name="T28" fmla="*/ 75 w 6001"/>
              <a:gd name="T29" fmla="*/ 4996 h 5128"/>
              <a:gd name="T30" fmla="*/ 75 w 6001"/>
              <a:gd name="T31" fmla="*/ 4297 h 5128"/>
              <a:gd name="T32" fmla="*/ 75 w 6001"/>
              <a:gd name="T33" fmla="*/ 4211 h 5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001" h="5128">
                <a:moveTo>
                  <a:pt x="75" y="4211"/>
                </a:moveTo>
                <a:lnTo>
                  <a:pt x="75" y="3512"/>
                </a:lnTo>
                <a:lnTo>
                  <a:pt x="6001" y="87"/>
                </a:lnTo>
                <a:lnTo>
                  <a:pt x="6001" y="0"/>
                </a:lnTo>
                <a:lnTo>
                  <a:pt x="0" y="3469"/>
                </a:lnTo>
                <a:lnTo>
                  <a:pt x="0" y="3470"/>
                </a:lnTo>
                <a:lnTo>
                  <a:pt x="0" y="3555"/>
                </a:lnTo>
                <a:lnTo>
                  <a:pt x="0" y="4257"/>
                </a:lnTo>
                <a:lnTo>
                  <a:pt x="0" y="4341"/>
                </a:lnTo>
                <a:lnTo>
                  <a:pt x="0" y="5039"/>
                </a:lnTo>
                <a:lnTo>
                  <a:pt x="0" y="5128"/>
                </a:lnTo>
                <a:lnTo>
                  <a:pt x="0" y="5128"/>
                </a:lnTo>
                <a:lnTo>
                  <a:pt x="6001" y="1659"/>
                </a:lnTo>
                <a:lnTo>
                  <a:pt x="6001" y="1571"/>
                </a:lnTo>
                <a:lnTo>
                  <a:pt x="75" y="4996"/>
                </a:lnTo>
                <a:lnTo>
                  <a:pt x="75" y="4297"/>
                </a:lnTo>
                <a:lnTo>
                  <a:pt x="75" y="4211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0" name="稻壳儿_刀客儿出品_59"/>
          <p:cNvSpPr/>
          <p:nvPr/>
        </p:nvSpPr>
        <p:spPr bwMode="auto">
          <a:xfrm>
            <a:off x="9637358" y="3188317"/>
            <a:ext cx="3214472" cy="1856088"/>
          </a:xfrm>
          <a:custGeom>
            <a:avLst/>
            <a:gdLst>
              <a:gd name="T0" fmla="*/ 0 w 8111"/>
              <a:gd name="T1" fmla="*/ 2313 h 4682"/>
              <a:gd name="T2" fmla="*/ 4001 w 8111"/>
              <a:gd name="T3" fmla="*/ 0 h 4682"/>
              <a:gd name="T4" fmla="*/ 8111 w 8111"/>
              <a:gd name="T5" fmla="*/ 2369 h 4682"/>
              <a:gd name="T6" fmla="*/ 4110 w 8111"/>
              <a:gd name="T7" fmla="*/ 4682 h 4682"/>
              <a:gd name="T8" fmla="*/ 0 w 8111"/>
              <a:gd name="T9" fmla="*/ 2313 h 4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111" h="4682">
                <a:moveTo>
                  <a:pt x="0" y="2313"/>
                </a:moveTo>
                <a:lnTo>
                  <a:pt x="4001" y="0"/>
                </a:lnTo>
                <a:lnTo>
                  <a:pt x="8111" y="2369"/>
                </a:lnTo>
                <a:lnTo>
                  <a:pt x="4110" y="4682"/>
                </a:lnTo>
                <a:lnTo>
                  <a:pt x="0" y="231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1" name="稻壳儿_刀客儿出品_60"/>
          <p:cNvSpPr/>
          <p:nvPr/>
        </p:nvSpPr>
        <p:spPr bwMode="auto">
          <a:xfrm>
            <a:off x="9637357" y="3188318"/>
            <a:ext cx="3094009" cy="1787931"/>
          </a:xfrm>
          <a:custGeom>
            <a:avLst/>
            <a:gdLst>
              <a:gd name="T0" fmla="*/ 0 w 7808"/>
              <a:gd name="T1" fmla="*/ 2143 h 4511"/>
              <a:gd name="T2" fmla="*/ 3699 w 7808"/>
              <a:gd name="T3" fmla="*/ 0 h 4511"/>
              <a:gd name="T4" fmla="*/ 7808 w 7808"/>
              <a:gd name="T5" fmla="*/ 2369 h 4511"/>
              <a:gd name="T6" fmla="*/ 4110 w 7808"/>
              <a:gd name="T7" fmla="*/ 4511 h 4511"/>
              <a:gd name="T8" fmla="*/ 0 w 7808"/>
              <a:gd name="T9" fmla="*/ 2143 h 4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08" h="4511">
                <a:moveTo>
                  <a:pt x="0" y="2143"/>
                </a:moveTo>
                <a:lnTo>
                  <a:pt x="3699" y="0"/>
                </a:lnTo>
                <a:lnTo>
                  <a:pt x="7808" y="2369"/>
                </a:lnTo>
                <a:lnTo>
                  <a:pt x="4110" y="4511"/>
                </a:lnTo>
                <a:lnTo>
                  <a:pt x="0" y="2143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2" name="稻壳儿_刀客儿出品_61"/>
          <p:cNvSpPr/>
          <p:nvPr/>
        </p:nvSpPr>
        <p:spPr bwMode="auto">
          <a:xfrm>
            <a:off x="9637358" y="2912521"/>
            <a:ext cx="2555093" cy="1366309"/>
          </a:xfrm>
          <a:custGeom>
            <a:avLst/>
            <a:gdLst>
              <a:gd name="T0" fmla="*/ 0 w 6448"/>
              <a:gd name="T1" fmla="*/ 2312 h 3447"/>
              <a:gd name="T2" fmla="*/ 4001 w 6448"/>
              <a:gd name="T3" fmla="*/ 0 h 3447"/>
              <a:gd name="T4" fmla="*/ 6448 w 6448"/>
              <a:gd name="T5" fmla="*/ 1407 h 3447"/>
              <a:gd name="T6" fmla="*/ 1965 w 6448"/>
              <a:gd name="T7" fmla="*/ 3447 h 3447"/>
              <a:gd name="T8" fmla="*/ 0 w 6448"/>
              <a:gd name="T9" fmla="*/ 2312 h 3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48" h="3447">
                <a:moveTo>
                  <a:pt x="0" y="2312"/>
                </a:moveTo>
                <a:lnTo>
                  <a:pt x="4001" y="0"/>
                </a:lnTo>
                <a:lnTo>
                  <a:pt x="6448" y="1407"/>
                </a:lnTo>
                <a:lnTo>
                  <a:pt x="1965" y="3447"/>
                </a:lnTo>
                <a:lnTo>
                  <a:pt x="0" y="2312"/>
                </a:lnTo>
                <a:close/>
              </a:path>
            </a:pathLst>
          </a:custGeom>
          <a:solidFill>
            <a:srgbClr val="429A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3" name="稻壳儿_刀客儿出品_62"/>
          <p:cNvSpPr/>
          <p:nvPr/>
        </p:nvSpPr>
        <p:spPr bwMode="auto">
          <a:xfrm>
            <a:off x="9637358" y="3828676"/>
            <a:ext cx="1627842" cy="1147573"/>
          </a:xfrm>
          <a:custGeom>
            <a:avLst/>
            <a:gdLst>
              <a:gd name="T0" fmla="*/ 0 w 4110"/>
              <a:gd name="T1" fmla="*/ 527 h 2895"/>
              <a:gd name="T2" fmla="*/ 0 w 4110"/>
              <a:gd name="T3" fmla="*/ 0 h 2895"/>
              <a:gd name="T4" fmla="*/ 4110 w 4110"/>
              <a:gd name="T5" fmla="*/ 2369 h 2895"/>
              <a:gd name="T6" fmla="*/ 4110 w 4110"/>
              <a:gd name="T7" fmla="*/ 2895 h 2895"/>
              <a:gd name="T8" fmla="*/ 0 w 4110"/>
              <a:gd name="T9" fmla="*/ 527 h 2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0" h="2895">
                <a:moveTo>
                  <a:pt x="0" y="527"/>
                </a:moveTo>
                <a:lnTo>
                  <a:pt x="0" y="0"/>
                </a:lnTo>
                <a:lnTo>
                  <a:pt x="4110" y="2369"/>
                </a:lnTo>
                <a:lnTo>
                  <a:pt x="4110" y="2895"/>
                </a:lnTo>
                <a:lnTo>
                  <a:pt x="0" y="527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4" name="稻壳儿_刀客儿出品_63"/>
          <p:cNvSpPr/>
          <p:nvPr/>
        </p:nvSpPr>
        <p:spPr bwMode="auto">
          <a:xfrm>
            <a:off x="9637358" y="2912521"/>
            <a:ext cx="2555093" cy="1366309"/>
          </a:xfrm>
          <a:custGeom>
            <a:avLst/>
            <a:gdLst>
              <a:gd name="T0" fmla="*/ 0 w 6448"/>
              <a:gd name="T1" fmla="*/ 2312 h 3447"/>
              <a:gd name="T2" fmla="*/ 4001 w 6448"/>
              <a:gd name="T3" fmla="*/ 0 h 3447"/>
              <a:gd name="T4" fmla="*/ 6448 w 6448"/>
              <a:gd name="T5" fmla="*/ 1407 h 3447"/>
              <a:gd name="T6" fmla="*/ 1965 w 6448"/>
              <a:gd name="T7" fmla="*/ 3447 h 3447"/>
              <a:gd name="T8" fmla="*/ 0 w 6448"/>
              <a:gd name="T9" fmla="*/ 2312 h 3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48" h="3447">
                <a:moveTo>
                  <a:pt x="0" y="2312"/>
                </a:moveTo>
                <a:lnTo>
                  <a:pt x="4001" y="0"/>
                </a:lnTo>
                <a:lnTo>
                  <a:pt x="6448" y="1407"/>
                </a:lnTo>
                <a:lnTo>
                  <a:pt x="1965" y="3447"/>
                </a:lnTo>
                <a:lnTo>
                  <a:pt x="0" y="2312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5" name="稻壳儿_刀客儿出品_64"/>
          <p:cNvSpPr/>
          <p:nvPr/>
        </p:nvSpPr>
        <p:spPr bwMode="auto">
          <a:xfrm>
            <a:off x="9637358" y="3793806"/>
            <a:ext cx="1627842" cy="973218"/>
          </a:xfrm>
          <a:custGeom>
            <a:avLst/>
            <a:gdLst>
              <a:gd name="T0" fmla="*/ 0 w 4110"/>
              <a:gd name="T1" fmla="*/ 87 h 2456"/>
              <a:gd name="T2" fmla="*/ 0 w 4110"/>
              <a:gd name="T3" fmla="*/ 0 h 2456"/>
              <a:gd name="T4" fmla="*/ 4110 w 4110"/>
              <a:gd name="T5" fmla="*/ 2368 h 2456"/>
              <a:gd name="T6" fmla="*/ 4110 w 4110"/>
              <a:gd name="T7" fmla="*/ 2456 h 2456"/>
              <a:gd name="T8" fmla="*/ 0 w 4110"/>
              <a:gd name="T9" fmla="*/ 87 h 2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0" h="2456">
                <a:moveTo>
                  <a:pt x="0" y="87"/>
                </a:moveTo>
                <a:lnTo>
                  <a:pt x="0" y="0"/>
                </a:lnTo>
                <a:lnTo>
                  <a:pt x="4110" y="2368"/>
                </a:lnTo>
                <a:lnTo>
                  <a:pt x="4110" y="2456"/>
                </a:lnTo>
                <a:lnTo>
                  <a:pt x="0" y="87"/>
                </a:lnTo>
                <a:close/>
              </a:path>
            </a:pathLst>
          </a:custGeom>
          <a:solidFill>
            <a:srgbClr val="FDA80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6" name="稻壳儿_刀客儿出品_65"/>
          <p:cNvSpPr/>
          <p:nvPr/>
        </p:nvSpPr>
        <p:spPr bwMode="auto">
          <a:xfrm>
            <a:off x="9637357" y="2877649"/>
            <a:ext cx="3094009" cy="1786346"/>
          </a:xfrm>
          <a:custGeom>
            <a:avLst/>
            <a:gdLst>
              <a:gd name="T0" fmla="*/ 0 w 7808"/>
              <a:gd name="T1" fmla="*/ 2142 h 4511"/>
              <a:gd name="T2" fmla="*/ 3699 w 7808"/>
              <a:gd name="T3" fmla="*/ 0 h 4511"/>
              <a:gd name="T4" fmla="*/ 7808 w 7808"/>
              <a:gd name="T5" fmla="*/ 2368 h 4511"/>
              <a:gd name="T6" fmla="*/ 4110 w 7808"/>
              <a:gd name="T7" fmla="*/ 4511 h 4511"/>
              <a:gd name="T8" fmla="*/ 0 w 7808"/>
              <a:gd name="T9" fmla="*/ 2142 h 4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08" h="4511">
                <a:moveTo>
                  <a:pt x="0" y="2142"/>
                </a:moveTo>
                <a:lnTo>
                  <a:pt x="3699" y="0"/>
                </a:lnTo>
                <a:lnTo>
                  <a:pt x="7808" y="2368"/>
                </a:lnTo>
                <a:lnTo>
                  <a:pt x="4110" y="4511"/>
                </a:lnTo>
                <a:lnTo>
                  <a:pt x="0" y="2142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7" name="稻壳儿_刀客儿出品_66"/>
          <p:cNvSpPr/>
          <p:nvPr/>
        </p:nvSpPr>
        <p:spPr bwMode="auto">
          <a:xfrm>
            <a:off x="9637358" y="2600267"/>
            <a:ext cx="2555093" cy="1366309"/>
          </a:xfrm>
          <a:custGeom>
            <a:avLst/>
            <a:gdLst>
              <a:gd name="T0" fmla="*/ 0 w 6448"/>
              <a:gd name="T1" fmla="*/ 2313 h 3448"/>
              <a:gd name="T2" fmla="*/ 4001 w 6448"/>
              <a:gd name="T3" fmla="*/ 0 h 3448"/>
              <a:gd name="T4" fmla="*/ 6448 w 6448"/>
              <a:gd name="T5" fmla="*/ 1408 h 3448"/>
              <a:gd name="T6" fmla="*/ 1965 w 6448"/>
              <a:gd name="T7" fmla="*/ 3448 h 3448"/>
              <a:gd name="T8" fmla="*/ 0 w 6448"/>
              <a:gd name="T9" fmla="*/ 2313 h 3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48" h="3448">
                <a:moveTo>
                  <a:pt x="0" y="2313"/>
                </a:moveTo>
                <a:lnTo>
                  <a:pt x="4001" y="0"/>
                </a:lnTo>
                <a:lnTo>
                  <a:pt x="6448" y="1408"/>
                </a:lnTo>
                <a:lnTo>
                  <a:pt x="1965" y="3448"/>
                </a:lnTo>
                <a:lnTo>
                  <a:pt x="0" y="2313"/>
                </a:lnTo>
                <a:close/>
              </a:path>
            </a:pathLst>
          </a:custGeom>
          <a:solidFill>
            <a:srgbClr val="429A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8" name="稻壳儿_刀客儿出品_67"/>
          <p:cNvSpPr/>
          <p:nvPr/>
        </p:nvSpPr>
        <p:spPr bwMode="auto">
          <a:xfrm>
            <a:off x="9637358" y="3516423"/>
            <a:ext cx="1627842" cy="1147573"/>
          </a:xfrm>
          <a:custGeom>
            <a:avLst/>
            <a:gdLst>
              <a:gd name="T0" fmla="*/ 0 w 4110"/>
              <a:gd name="T1" fmla="*/ 527 h 2896"/>
              <a:gd name="T2" fmla="*/ 0 w 4110"/>
              <a:gd name="T3" fmla="*/ 0 h 2896"/>
              <a:gd name="T4" fmla="*/ 4110 w 4110"/>
              <a:gd name="T5" fmla="*/ 2369 h 2896"/>
              <a:gd name="T6" fmla="*/ 4110 w 4110"/>
              <a:gd name="T7" fmla="*/ 2896 h 2896"/>
              <a:gd name="T8" fmla="*/ 0 w 4110"/>
              <a:gd name="T9" fmla="*/ 527 h 2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0" h="2896">
                <a:moveTo>
                  <a:pt x="0" y="527"/>
                </a:moveTo>
                <a:lnTo>
                  <a:pt x="0" y="0"/>
                </a:lnTo>
                <a:lnTo>
                  <a:pt x="4110" y="2369"/>
                </a:lnTo>
                <a:lnTo>
                  <a:pt x="4110" y="2896"/>
                </a:lnTo>
                <a:lnTo>
                  <a:pt x="0" y="527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79" name="稻壳儿_刀客儿出品_68"/>
          <p:cNvSpPr/>
          <p:nvPr/>
        </p:nvSpPr>
        <p:spPr bwMode="auto">
          <a:xfrm>
            <a:off x="11265200" y="3579825"/>
            <a:ext cx="1515303" cy="1429711"/>
          </a:xfrm>
          <a:custGeom>
            <a:avLst/>
            <a:gdLst>
              <a:gd name="T0" fmla="*/ 3821 w 3821"/>
              <a:gd name="T1" fmla="*/ 0 h 3609"/>
              <a:gd name="T2" fmla="*/ 3821 w 3821"/>
              <a:gd name="T3" fmla="*/ 1398 h 3609"/>
              <a:gd name="T4" fmla="*/ 227 w 3821"/>
              <a:gd name="T5" fmla="*/ 3478 h 3609"/>
              <a:gd name="T6" fmla="*/ 75 w 3821"/>
              <a:gd name="T7" fmla="*/ 3565 h 3609"/>
              <a:gd name="T8" fmla="*/ 0 w 3821"/>
              <a:gd name="T9" fmla="*/ 3609 h 3609"/>
              <a:gd name="T10" fmla="*/ 0 w 3821"/>
              <a:gd name="T11" fmla="*/ 2211 h 3609"/>
              <a:gd name="T12" fmla="*/ 3821 w 3821"/>
              <a:gd name="T13" fmla="*/ 0 h 3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21" h="3609">
                <a:moveTo>
                  <a:pt x="3821" y="0"/>
                </a:moveTo>
                <a:lnTo>
                  <a:pt x="3821" y="1398"/>
                </a:lnTo>
                <a:lnTo>
                  <a:pt x="227" y="3478"/>
                </a:lnTo>
                <a:lnTo>
                  <a:pt x="75" y="3565"/>
                </a:lnTo>
                <a:lnTo>
                  <a:pt x="0" y="3609"/>
                </a:lnTo>
                <a:lnTo>
                  <a:pt x="0" y="2211"/>
                </a:lnTo>
                <a:lnTo>
                  <a:pt x="3821" y="0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80" name="稻壳儿_刀客儿出品_69"/>
          <p:cNvSpPr/>
          <p:nvPr/>
        </p:nvSpPr>
        <p:spPr bwMode="auto">
          <a:xfrm>
            <a:off x="9637358" y="2600267"/>
            <a:ext cx="2555093" cy="1366309"/>
          </a:xfrm>
          <a:custGeom>
            <a:avLst/>
            <a:gdLst>
              <a:gd name="T0" fmla="*/ 0 w 6448"/>
              <a:gd name="T1" fmla="*/ 2313 h 3448"/>
              <a:gd name="T2" fmla="*/ 4001 w 6448"/>
              <a:gd name="T3" fmla="*/ 0 h 3448"/>
              <a:gd name="T4" fmla="*/ 6448 w 6448"/>
              <a:gd name="T5" fmla="*/ 1409 h 3448"/>
              <a:gd name="T6" fmla="*/ 1965 w 6448"/>
              <a:gd name="T7" fmla="*/ 3448 h 3448"/>
              <a:gd name="T8" fmla="*/ 0 w 6448"/>
              <a:gd name="T9" fmla="*/ 2313 h 3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48" h="3448">
                <a:moveTo>
                  <a:pt x="0" y="2313"/>
                </a:moveTo>
                <a:lnTo>
                  <a:pt x="4001" y="0"/>
                </a:lnTo>
                <a:lnTo>
                  <a:pt x="6448" y="1409"/>
                </a:lnTo>
                <a:lnTo>
                  <a:pt x="1965" y="3448"/>
                </a:lnTo>
                <a:lnTo>
                  <a:pt x="0" y="2313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81" name="稻壳儿_刀客儿出品_70"/>
          <p:cNvSpPr/>
          <p:nvPr/>
        </p:nvSpPr>
        <p:spPr bwMode="auto">
          <a:xfrm>
            <a:off x="9637358" y="2566981"/>
            <a:ext cx="3214472" cy="1854503"/>
          </a:xfrm>
          <a:custGeom>
            <a:avLst/>
            <a:gdLst>
              <a:gd name="T0" fmla="*/ 0 w 8111"/>
              <a:gd name="T1" fmla="*/ 2314 h 4683"/>
              <a:gd name="T2" fmla="*/ 4001 w 8111"/>
              <a:gd name="T3" fmla="*/ 0 h 4683"/>
              <a:gd name="T4" fmla="*/ 8111 w 8111"/>
              <a:gd name="T5" fmla="*/ 2369 h 4683"/>
              <a:gd name="T6" fmla="*/ 4110 w 8111"/>
              <a:gd name="T7" fmla="*/ 4683 h 4683"/>
              <a:gd name="T8" fmla="*/ 0 w 8111"/>
              <a:gd name="T9" fmla="*/ 2314 h 4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111" h="4683">
                <a:moveTo>
                  <a:pt x="0" y="2314"/>
                </a:moveTo>
                <a:lnTo>
                  <a:pt x="4001" y="0"/>
                </a:lnTo>
                <a:lnTo>
                  <a:pt x="8111" y="2369"/>
                </a:lnTo>
                <a:lnTo>
                  <a:pt x="4110" y="4683"/>
                </a:lnTo>
                <a:lnTo>
                  <a:pt x="0" y="23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 dirty="0"/>
          </a:p>
        </p:txBody>
      </p:sp>
      <p:sp>
        <p:nvSpPr>
          <p:cNvPr id="82" name="稻壳儿_刀客儿出品_71"/>
          <p:cNvSpPr/>
          <p:nvPr/>
        </p:nvSpPr>
        <p:spPr bwMode="auto">
          <a:xfrm>
            <a:off x="11265200" y="3505328"/>
            <a:ext cx="1586631" cy="1573949"/>
          </a:xfrm>
          <a:custGeom>
            <a:avLst/>
            <a:gdLst>
              <a:gd name="T0" fmla="*/ 75 w 4001"/>
              <a:gd name="T1" fmla="*/ 3056 h 3972"/>
              <a:gd name="T2" fmla="*/ 75 w 4001"/>
              <a:gd name="T3" fmla="*/ 2356 h 3972"/>
              <a:gd name="T4" fmla="*/ 4001 w 4001"/>
              <a:gd name="T5" fmla="*/ 87 h 3972"/>
              <a:gd name="T6" fmla="*/ 4001 w 4001"/>
              <a:gd name="T7" fmla="*/ 0 h 3972"/>
              <a:gd name="T8" fmla="*/ 0 w 4001"/>
              <a:gd name="T9" fmla="*/ 2314 h 3972"/>
              <a:gd name="T10" fmla="*/ 0 w 4001"/>
              <a:gd name="T11" fmla="*/ 2315 h 3972"/>
              <a:gd name="T12" fmla="*/ 0 w 4001"/>
              <a:gd name="T13" fmla="*/ 2400 h 3972"/>
              <a:gd name="T14" fmla="*/ 0 w 4001"/>
              <a:gd name="T15" fmla="*/ 3101 h 3972"/>
              <a:gd name="T16" fmla="*/ 0 w 4001"/>
              <a:gd name="T17" fmla="*/ 3186 h 3972"/>
              <a:gd name="T18" fmla="*/ 0 w 4001"/>
              <a:gd name="T19" fmla="*/ 3884 h 3972"/>
              <a:gd name="T20" fmla="*/ 0 w 4001"/>
              <a:gd name="T21" fmla="*/ 3972 h 3972"/>
              <a:gd name="T22" fmla="*/ 0 w 4001"/>
              <a:gd name="T23" fmla="*/ 3972 h 3972"/>
              <a:gd name="T24" fmla="*/ 0 w 4001"/>
              <a:gd name="T25" fmla="*/ 3972 h 3972"/>
              <a:gd name="T26" fmla="*/ 4001 w 4001"/>
              <a:gd name="T27" fmla="*/ 1659 h 3972"/>
              <a:gd name="T28" fmla="*/ 4001 w 4001"/>
              <a:gd name="T29" fmla="*/ 1571 h 3972"/>
              <a:gd name="T30" fmla="*/ 75 w 4001"/>
              <a:gd name="T31" fmla="*/ 3840 h 3972"/>
              <a:gd name="T32" fmla="*/ 75 w 4001"/>
              <a:gd name="T33" fmla="*/ 3141 h 3972"/>
              <a:gd name="T34" fmla="*/ 75 w 4001"/>
              <a:gd name="T35" fmla="*/ 3056 h 39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001" h="3972">
                <a:moveTo>
                  <a:pt x="75" y="3056"/>
                </a:moveTo>
                <a:lnTo>
                  <a:pt x="75" y="2356"/>
                </a:lnTo>
                <a:lnTo>
                  <a:pt x="4001" y="87"/>
                </a:lnTo>
                <a:lnTo>
                  <a:pt x="4001" y="0"/>
                </a:lnTo>
                <a:lnTo>
                  <a:pt x="0" y="2314"/>
                </a:lnTo>
                <a:lnTo>
                  <a:pt x="0" y="2315"/>
                </a:lnTo>
                <a:lnTo>
                  <a:pt x="0" y="2400"/>
                </a:lnTo>
                <a:lnTo>
                  <a:pt x="0" y="3101"/>
                </a:lnTo>
                <a:lnTo>
                  <a:pt x="0" y="3186"/>
                </a:lnTo>
                <a:lnTo>
                  <a:pt x="0" y="3884"/>
                </a:lnTo>
                <a:lnTo>
                  <a:pt x="0" y="3972"/>
                </a:lnTo>
                <a:lnTo>
                  <a:pt x="0" y="3972"/>
                </a:lnTo>
                <a:lnTo>
                  <a:pt x="0" y="3972"/>
                </a:lnTo>
                <a:lnTo>
                  <a:pt x="4001" y="1659"/>
                </a:lnTo>
                <a:lnTo>
                  <a:pt x="4001" y="1571"/>
                </a:lnTo>
                <a:lnTo>
                  <a:pt x="75" y="3840"/>
                </a:lnTo>
                <a:lnTo>
                  <a:pt x="75" y="3141"/>
                </a:lnTo>
                <a:lnTo>
                  <a:pt x="75" y="305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83" name="稻壳儿_刀客儿出品_72"/>
          <p:cNvSpPr/>
          <p:nvPr/>
        </p:nvSpPr>
        <p:spPr bwMode="auto">
          <a:xfrm>
            <a:off x="10431466" y="2530525"/>
            <a:ext cx="2420365" cy="1398010"/>
          </a:xfrm>
          <a:custGeom>
            <a:avLst/>
            <a:gdLst>
              <a:gd name="T0" fmla="*/ 0 w 6109"/>
              <a:gd name="T1" fmla="*/ 1156 h 3525"/>
              <a:gd name="T2" fmla="*/ 2000 w 6109"/>
              <a:gd name="T3" fmla="*/ 0 h 3525"/>
              <a:gd name="T4" fmla="*/ 6109 w 6109"/>
              <a:gd name="T5" fmla="*/ 2369 h 3525"/>
              <a:gd name="T6" fmla="*/ 4109 w 6109"/>
              <a:gd name="T7" fmla="*/ 3525 h 3525"/>
              <a:gd name="T8" fmla="*/ 0 w 6109"/>
              <a:gd name="T9" fmla="*/ 1156 h 3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09" h="3525">
                <a:moveTo>
                  <a:pt x="0" y="1156"/>
                </a:moveTo>
                <a:lnTo>
                  <a:pt x="2000" y="0"/>
                </a:lnTo>
                <a:lnTo>
                  <a:pt x="6109" y="2369"/>
                </a:lnTo>
                <a:lnTo>
                  <a:pt x="4109" y="3525"/>
                </a:lnTo>
                <a:lnTo>
                  <a:pt x="0" y="11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84" name="稻壳儿_刀客儿出品_73"/>
          <p:cNvSpPr/>
          <p:nvPr/>
        </p:nvSpPr>
        <p:spPr bwMode="auto">
          <a:xfrm>
            <a:off x="10431466" y="2530524"/>
            <a:ext cx="2299901" cy="1329853"/>
          </a:xfrm>
          <a:custGeom>
            <a:avLst/>
            <a:gdLst>
              <a:gd name="T0" fmla="*/ 0 w 5806"/>
              <a:gd name="T1" fmla="*/ 984 h 3353"/>
              <a:gd name="T2" fmla="*/ 1697 w 5806"/>
              <a:gd name="T3" fmla="*/ 0 h 3353"/>
              <a:gd name="T4" fmla="*/ 5806 w 5806"/>
              <a:gd name="T5" fmla="*/ 2369 h 3353"/>
              <a:gd name="T6" fmla="*/ 4109 w 5806"/>
              <a:gd name="T7" fmla="*/ 3353 h 3353"/>
              <a:gd name="T8" fmla="*/ 0 w 5806"/>
              <a:gd name="T9" fmla="*/ 984 h 3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06" h="3353">
                <a:moveTo>
                  <a:pt x="0" y="984"/>
                </a:moveTo>
                <a:lnTo>
                  <a:pt x="1697" y="0"/>
                </a:lnTo>
                <a:lnTo>
                  <a:pt x="5806" y="2369"/>
                </a:lnTo>
                <a:lnTo>
                  <a:pt x="4109" y="3353"/>
                </a:lnTo>
                <a:lnTo>
                  <a:pt x="0" y="984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85" name="稻壳儿_刀客儿出品_74"/>
          <p:cNvSpPr/>
          <p:nvPr/>
        </p:nvSpPr>
        <p:spPr bwMode="auto">
          <a:xfrm>
            <a:off x="10431466" y="2254727"/>
            <a:ext cx="1570781" cy="908231"/>
          </a:xfrm>
          <a:custGeom>
            <a:avLst/>
            <a:gdLst>
              <a:gd name="T0" fmla="*/ 0 w 3965"/>
              <a:gd name="T1" fmla="*/ 1155 h 2290"/>
              <a:gd name="T2" fmla="*/ 2000 w 3965"/>
              <a:gd name="T3" fmla="*/ 0 h 2290"/>
              <a:gd name="T4" fmla="*/ 3965 w 3965"/>
              <a:gd name="T5" fmla="*/ 1135 h 2290"/>
              <a:gd name="T6" fmla="*/ 1965 w 3965"/>
              <a:gd name="T7" fmla="*/ 2290 h 2290"/>
              <a:gd name="T8" fmla="*/ 0 w 3965"/>
              <a:gd name="T9" fmla="*/ 1155 h 2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5" h="2290">
                <a:moveTo>
                  <a:pt x="0" y="1155"/>
                </a:moveTo>
                <a:lnTo>
                  <a:pt x="2000" y="0"/>
                </a:lnTo>
                <a:lnTo>
                  <a:pt x="3965" y="1135"/>
                </a:lnTo>
                <a:lnTo>
                  <a:pt x="1965" y="2290"/>
                </a:lnTo>
                <a:lnTo>
                  <a:pt x="0" y="1155"/>
                </a:lnTo>
                <a:close/>
              </a:path>
            </a:pathLst>
          </a:custGeom>
          <a:solidFill>
            <a:srgbClr val="429A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86" name="稻壳儿_刀客儿出品_75"/>
          <p:cNvSpPr/>
          <p:nvPr/>
        </p:nvSpPr>
        <p:spPr bwMode="auto">
          <a:xfrm>
            <a:off x="10431467" y="2712804"/>
            <a:ext cx="1627842" cy="1147573"/>
          </a:xfrm>
          <a:custGeom>
            <a:avLst/>
            <a:gdLst>
              <a:gd name="T0" fmla="*/ 0 w 4109"/>
              <a:gd name="T1" fmla="*/ 527 h 2896"/>
              <a:gd name="T2" fmla="*/ 0 w 4109"/>
              <a:gd name="T3" fmla="*/ 0 h 2896"/>
              <a:gd name="T4" fmla="*/ 4109 w 4109"/>
              <a:gd name="T5" fmla="*/ 2369 h 2896"/>
              <a:gd name="T6" fmla="*/ 4109 w 4109"/>
              <a:gd name="T7" fmla="*/ 2896 h 2896"/>
              <a:gd name="T8" fmla="*/ 0 w 4109"/>
              <a:gd name="T9" fmla="*/ 527 h 2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9" h="2896">
                <a:moveTo>
                  <a:pt x="0" y="527"/>
                </a:moveTo>
                <a:lnTo>
                  <a:pt x="0" y="0"/>
                </a:lnTo>
                <a:lnTo>
                  <a:pt x="4109" y="2369"/>
                </a:lnTo>
                <a:lnTo>
                  <a:pt x="4109" y="2896"/>
                </a:lnTo>
                <a:lnTo>
                  <a:pt x="0" y="527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87" name="稻壳儿_刀客儿出品_76"/>
          <p:cNvSpPr/>
          <p:nvPr/>
        </p:nvSpPr>
        <p:spPr bwMode="auto">
          <a:xfrm>
            <a:off x="10431466" y="2254727"/>
            <a:ext cx="1570781" cy="908231"/>
          </a:xfrm>
          <a:custGeom>
            <a:avLst/>
            <a:gdLst>
              <a:gd name="T0" fmla="*/ 0 w 3965"/>
              <a:gd name="T1" fmla="*/ 1156 h 2291"/>
              <a:gd name="T2" fmla="*/ 2000 w 3965"/>
              <a:gd name="T3" fmla="*/ 0 h 2291"/>
              <a:gd name="T4" fmla="*/ 3965 w 3965"/>
              <a:gd name="T5" fmla="*/ 1135 h 2291"/>
              <a:gd name="T6" fmla="*/ 1965 w 3965"/>
              <a:gd name="T7" fmla="*/ 2291 h 2291"/>
              <a:gd name="T8" fmla="*/ 0 w 3965"/>
              <a:gd name="T9" fmla="*/ 1156 h 2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5" h="2291">
                <a:moveTo>
                  <a:pt x="0" y="1156"/>
                </a:moveTo>
                <a:lnTo>
                  <a:pt x="2000" y="0"/>
                </a:lnTo>
                <a:lnTo>
                  <a:pt x="3965" y="1135"/>
                </a:lnTo>
                <a:lnTo>
                  <a:pt x="1965" y="2291"/>
                </a:lnTo>
                <a:lnTo>
                  <a:pt x="0" y="1156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88" name="稻壳儿_刀客儿出品_77"/>
          <p:cNvSpPr/>
          <p:nvPr/>
        </p:nvSpPr>
        <p:spPr bwMode="auto">
          <a:xfrm>
            <a:off x="10431467" y="2677934"/>
            <a:ext cx="1627842" cy="973218"/>
          </a:xfrm>
          <a:custGeom>
            <a:avLst/>
            <a:gdLst>
              <a:gd name="T0" fmla="*/ 0 w 4109"/>
              <a:gd name="T1" fmla="*/ 88 h 2457"/>
              <a:gd name="T2" fmla="*/ 0 w 4109"/>
              <a:gd name="T3" fmla="*/ 0 h 2457"/>
              <a:gd name="T4" fmla="*/ 4109 w 4109"/>
              <a:gd name="T5" fmla="*/ 2369 h 2457"/>
              <a:gd name="T6" fmla="*/ 4109 w 4109"/>
              <a:gd name="T7" fmla="*/ 2457 h 2457"/>
              <a:gd name="T8" fmla="*/ 0 w 4109"/>
              <a:gd name="T9" fmla="*/ 88 h 2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9" h="2457">
                <a:moveTo>
                  <a:pt x="0" y="88"/>
                </a:moveTo>
                <a:lnTo>
                  <a:pt x="0" y="0"/>
                </a:lnTo>
                <a:lnTo>
                  <a:pt x="4109" y="2369"/>
                </a:lnTo>
                <a:lnTo>
                  <a:pt x="4109" y="2457"/>
                </a:lnTo>
                <a:lnTo>
                  <a:pt x="0" y="88"/>
                </a:lnTo>
                <a:close/>
              </a:path>
            </a:pathLst>
          </a:custGeom>
          <a:solidFill>
            <a:srgbClr val="7274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89" name="稻壳儿_刀客儿出品_78"/>
          <p:cNvSpPr/>
          <p:nvPr/>
        </p:nvSpPr>
        <p:spPr bwMode="auto">
          <a:xfrm>
            <a:off x="10431466" y="2219857"/>
            <a:ext cx="2299901" cy="1328268"/>
          </a:xfrm>
          <a:custGeom>
            <a:avLst/>
            <a:gdLst>
              <a:gd name="T0" fmla="*/ 0 w 5806"/>
              <a:gd name="T1" fmla="*/ 984 h 3353"/>
              <a:gd name="T2" fmla="*/ 1697 w 5806"/>
              <a:gd name="T3" fmla="*/ 0 h 3353"/>
              <a:gd name="T4" fmla="*/ 5806 w 5806"/>
              <a:gd name="T5" fmla="*/ 2369 h 3353"/>
              <a:gd name="T6" fmla="*/ 4109 w 5806"/>
              <a:gd name="T7" fmla="*/ 3353 h 3353"/>
              <a:gd name="T8" fmla="*/ 0 w 5806"/>
              <a:gd name="T9" fmla="*/ 984 h 3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06" h="3353">
                <a:moveTo>
                  <a:pt x="0" y="984"/>
                </a:moveTo>
                <a:lnTo>
                  <a:pt x="1697" y="0"/>
                </a:lnTo>
                <a:lnTo>
                  <a:pt x="5806" y="2369"/>
                </a:lnTo>
                <a:lnTo>
                  <a:pt x="4109" y="3353"/>
                </a:lnTo>
                <a:lnTo>
                  <a:pt x="0" y="984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90" name="稻壳儿_刀客儿出品_79"/>
          <p:cNvSpPr/>
          <p:nvPr/>
        </p:nvSpPr>
        <p:spPr bwMode="auto">
          <a:xfrm>
            <a:off x="10431466" y="1944058"/>
            <a:ext cx="1570781" cy="906646"/>
          </a:xfrm>
          <a:custGeom>
            <a:avLst/>
            <a:gdLst>
              <a:gd name="T0" fmla="*/ 0 w 3965"/>
              <a:gd name="T1" fmla="*/ 1154 h 2289"/>
              <a:gd name="T2" fmla="*/ 2000 w 3965"/>
              <a:gd name="T3" fmla="*/ 0 h 2289"/>
              <a:gd name="T4" fmla="*/ 3965 w 3965"/>
              <a:gd name="T5" fmla="*/ 1134 h 2289"/>
              <a:gd name="T6" fmla="*/ 1965 w 3965"/>
              <a:gd name="T7" fmla="*/ 2289 h 2289"/>
              <a:gd name="T8" fmla="*/ 0 w 3965"/>
              <a:gd name="T9" fmla="*/ 1154 h 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5" h="2289">
                <a:moveTo>
                  <a:pt x="0" y="1154"/>
                </a:moveTo>
                <a:lnTo>
                  <a:pt x="2000" y="0"/>
                </a:lnTo>
                <a:lnTo>
                  <a:pt x="3965" y="1134"/>
                </a:lnTo>
                <a:lnTo>
                  <a:pt x="1965" y="2289"/>
                </a:lnTo>
                <a:lnTo>
                  <a:pt x="0" y="1154"/>
                </a:lnTo>
                <a:close/>
              </a:path>
            </a:pathLst>
          </a:custGeom>
          <a:solidFill>
            <a:srgbClr val="429A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91" name="稻壳儿_刀客儿出品_80"/>
          <p:cNvSpPr/>
          <p:nvPr/>
        </p:nvSpPr>
        <p:spPr bwMode="auto">
          <a:xfrm>
            <a:off x="10431467" y="2400551"/>
            <a:ext cx="1627842" cy="1147573"/>
          </a:xfrm>
          <a:custGeom>
            <a:avLst/>
            <a:gdLst>
              <a:gd name="T0" fmla="*/ 0 w 4109"/>
              <a:gd name="T1" fmla="*/ 527 h 2896"/>
              <a:gd name="T2" fmla="*/ 0 w 4109"/>
              <a:gd name="T3" fmla="*/ 0 h 2896"/>
              <a:gd name="T4" fmla="*/ 4109 w 4109"/>
              <a:gd name="T5" fmla="*/ 2369 h 2896"/>
              <a:gd name="T6" fmla="*/ 4109 w 4109"/>
              <a:gd name="T7" fmla="*/ 2896 h 2896"/>
              <a:gd name="T8" fmla="*/ 0 w 4109"/>
              <a:gd name="T9" fmla="*/ 527 h 2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09" h="2896">
                <a:moveTo>
                  <a:pt x="0" y="527"/>
                </a:moveTo>
                <a:lnTo>
                  <a:pt x="0" y="0"/>
                </a:lnTo>
                <a:lnTo>
                  <a:pt x="4109" y="2369"/>
                </a:lnTo>
                <a:lnTo>
                  <a:pt x="4109" y="2896"/>
                </a:lnTo>
                <a:lnTo>
                  <a:pt x="0" y="527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92" name="稻壳儿_刀客儿出品_81"/>
          <p:cNvSpPr/>
          <p:nvPr/>
        </p:nvSpPr>
        <p:spPr bwMode="auto">
          <a:xfrm>
            <a:off x="12059308" y="2922030"/>
            <a:ext cx="721196" cy="971633"/>
          </a:xfrm>
          <a:custGeom>
            <a:avLst/>
            <a:gdLst>
              <a:gd name="T0" fmla="*/ 0 w 1819"/>
              <a:gd name="T1" fmla="*/ 1052 h 2451"/>
              <a:gd name="T2" fmla="*/ 0 w 1819"/>
              <a:gd name="T3" fmla="*/ 1838 h 2451"/>
              <a:gd name="T4" fmla="*/ 0 w 1819"/>
              <a:gd name="T5" fmla="*/ 1895 h 2451"/>
              <a:gd name="T6" fmla="*/ 0 w 1819"/>
              <a:gd name="T7" fmla="*/ 2451 h 2451"/>
              <a:gd name="T8" fmla="*/ 1819 w 1819"/>
              <a:gd name="T9" fmla="*/ 1397 h 2451"/>
              <a:gd name="T10" fmla="*/ 1819 w 1819"/>
              <a:gd name="T11" fmla="*/ 841 h 2451"/>
              <a:gd name="T12" fmla="*/ 1819 w 1819"/>
              <a:gd name="T13" fmla="*/ 784 h 2451"/>
              <a:gd name="T14" fmla="*/ 1819 w 1819"/>
              <a:gd name="T15" fmla="*/ 0 h 2451"/>
              <a:gd name="T16" fmla="*/ 0 w 1819"/>
              <a:gd name="T17" fmla="*/ 1052 h 2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19" h="2451">
                <a:moveTo>
                  <a:pt x="0" y="1052"/>
                </a:moveTo>
                <a:lnTo>
                  <a:pt x="0" y="1838"/>
                </a:lnTo>
                <a:lnTo>
                  <a:pt x="0" y="1895"/>
                </a:lnTo>
                <a:lnTo>
                  <a:pt x="0" y="2451"/>
                </a:lnTo>
                <a:lnTo>
                  <a:pt x="1819" y="1397"/>
                </a:lnTo>
                <a:lnTo>
                  <a:pt x="1819" y="841"/>
                </a:lnTo>
                <a:lnTo>
                  <a:pt x="1819" y="784"/>
                </a:lnTo>
                <a:lnTo>
                  <a:pt x="1819" y="0"/>
                </a:lnTo>
                <a:lnTo>
                  <a:pt x="0" y="1052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93" name="稻壳儿_刀客儿出品_82"/>
          <p:cNvSpPr/>
          <p:nvPr/>
        </p:nvSpPr>
        <p:spPr bwMode="auto">
          <a:xfrm>
            <a:off x="10431466" y="1944058"/>
            <a:ext cx="1570781" cy="906646"/>
          </a:xfrm>
          <a:custGeom>
            <a:avLst/>
            <a:gdLst>
              <a:gd name="T0" fmla="*/ 0 w 3965"/>
              <a:gd name="T1" fmla="*/ 1155 h 2290"/>
              <a:gd name="T2" fmla="*/ 2000 w 3965"/>
              <a:gd name="T3" fmla="*/ 0 h 2290"/>
              <a:gd name="T4" fmla="*/ 3965 w 3965"/>
              <a:gd name="T5" fmla="*/ 1135 h 2290"/>
              <a:gd name="T6" fmla="*/ 1965 w 3965"/>
              <a:gd name="T7" fmla="*/ 2290 h 2290"/>
              <a:gd name="T8" fmla="*/ 0 w 3965"/>
              <a:gd name="T9" fmla="*/ 1155 h 2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5" h="2290">
                <a:moveTo>
                  <a:pt x="0" y="1155"/>
                </a:moveTo>
                <a:lnTo>
                  <a:pt x="2000" y="0"/>
                </a:lnTo>
                <a:lnTo>
                  <a:pt x="3965" y="1135"/>
                </a:lnTo>
                <a:lnTo>
                  <a:pt x="1965" y="2290"/>
                </a:lnTo>
                <a:lnTo>
                  <a:pt x="0" y="1155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94" name="稻壳儿_刀客儿出品_83"/>
          <p:cNvSpPr/>
          <p:nvPr/>
        </p:nvSpPr>
        <p:spPr bwMode="auto">
          <a:xfrm>
            <a:off x="10431466" y="1909187"/>
            <a:ext cx="2420365" cy="1396424"/>
          </a:xfrm>
          <a:custGeom>
            <a:avLst/>
            <a:gdLst>
              <a:gd name="T0" fmla="*/ 0 w 6109"/>
              <a:gd name="T1" fmla="*/ 1155 h 3525"/>
              <a:gd name="T2" fmla="*/ 2000 w 6109"/>
              <a:gd name="T3" fmla="*/ 0 h 3525"/>
              <a:gd name="T4" fmla="*/ 6109 w 6109"/>
              <a:gd name="T5" fmla="*/ 2369 h 3525"/>
              <a:gd name="T6" fmla="*/ 4109 w 6109"/>
              <a:gd name="T7" fmla="*/ 3525 h 3525"/>
              <a:gd name="T8" fmla="*/ 0 w 6109"/>
              <a:gd name="T9" fmla="*/ 1155 h 3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09" h="3525">
                <a:moveTo>
                  <a:pt x="0" y="1155"/>
                </a:moveTo>
                <a:lnTo>
                  <a:pt x="2000" y="0"/>
                </a:lnTo>
                <a:lnTo>
                  <a:pt x="6109" y="2369"/>
                </a:lnTo>
                <a:lnTo>
                  <a:pt x="4109" y="3525"/>
                </a:lnTo>
                <a:lnTo>
                  <a:pt x="0" y="115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95" name="稻壳儿_刀客儿出品_84"/>
          <p:cNvSpPr/>
          <p:nvPr/>
        </p:nvSpPr>
        <p:spPr bwMode="auto">
          <a:xfrm>
            <a:off x="12059307" y="2847534"/>
            <a:ext cx="792523" cy="1115872"/>
          </a:xfrm>
          <a:custGeom>
            <a:avLst/>
            <a:gdLst>
              <a:gd name="T0" fmla="*/ 77 w 2000"/>
              <a:gd name="T1" fmla="*/ 1897 h 2814"/>
              <a:gd name="T2" fmla="*/ 77 w 2000"/>
              <a:gd name="T3" fmla="*/ 1199 h 2814"/>
              <a:gd name="T4" fmla="*/ 2000 w 2000"/>
              <a:gd name="T5" fmla="*/ 87 h 2814"/>
              <a:gd name="T6" fmla="*/ 2000 w 2000"/>
              <a:gd name="T7" fmla="*/ 0 h 2814"/>
              <a:gd name="T8" fmla="*/ 0 w 2000"/>
              <a:gd name="T9" fmla="*/ 1155 h 2814"/>
              <a:gd name="T10" fmla="*/ 0 w 2000"/>
              <a:gd name="T11" fmla="*/ 1156 h 2814"/>
              <a:gd name="T12" fmla="*/ 0 w 2000"/>
              <a:gd name="T13" fmla="*/ 1242 h 2814"/>
              <a:gd name="T14" fmla="*/ 0 w 2000"/>
              <a:gd name="T15" fmla="*/ 1942 h 2814"/>
              <a:gd name="T16" fmla="*/ 0 w 2000"/>
              <a:gd name="T17" fmla="*/ 2028 h 2814"/>
              <a:gd name="T18" fmla="*/ 0 w 2000"/>
              <a:gd name="T19" fmla="*/ 2726 h 2814"/>
              <a:gd name="T20" fmla="*/ 0 w 2000"/>
              <a:gd name="T21" fmla="*/ 2814 h 2814"/>
              <a:gd name="T22" fmla="*/ 1 w 2000"/>
              <a:gd name="T23" fmla="*/ 2813 h 2814"/>
              <a:gd name="T24" fmla="*/ 2000 w 2000"/>
              <a:gd name="T25" fmla="*/ 1658 h 2814"/>
              <a:gd name="T26" fmla="*/ 2000 w 2000"/>
              <a:gd name="T27" fmla="*/ 1570 h 2814"/>
              <a:gd name="T28" fmla="*/ 77 w 2000"/>
              <a:gd name="T29" fmla="*/ 2682 h 2814"/>
              <a:gd name="T30" fmla="*/ 77 w 2000"/>
              <a:gd name="T31" fmla="*/ 1984 h 2814"/>
              <a:gd name="T32" fmla="*/ 77 w 2000"/>
              <a:gd name="T33" fmla="*/ 1897 h 2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000" h="2814">
                <a:moveTo>
                  <a:pt x="77" y="1897"/>
                </a:moveTo>
                <a:lnTo>
                  <a:pt x="77" y="1199"/>
                </a:lnTo>
                <a:lnTo>
                  <a:pt x="2000" y="87"/>
                </a:lnTo>
                <a:lnTo>
                  <a:pt x="2000" y="0"/>
                </a:lnTo>
                <a:lnTo>
                  <a:pt x="0" y="1155"/>
                </a:lnTo>
                <a:lnTo>
                  <a:pt x="0" y="1156"/>
                </a:lnTo>
                <a:lnTo>
                  <a:pt x="0" y="1242"/>
                </a:lnTo>
                <a:lnTo>
                  <a:pt x="0" y="1942"/>
                </a:lnTo>
                <a:lnTo>
                  <a:pt x="0" y="2028"/>
                </a:lnTo>
                <a:lnTo>
                  <a:pt x="0" y="2726"/>
                </a:lnTo>
                <a:lnTo>
                  <a:pt x="0" y="2814"/>
                </a:lnTo>
                <a:lnTo>
                  <a:pt x="1" y="2813"/>
                </a:lnTo>
                <a:lnTo>
                  <a:pt x="2000" y="1658"/>
                </a:lnTo>
                <a:lnTo>
                  <a:pt x="2000" y="1570"/>
                </a:lnTo>
                <a:lnTo>
                  <a:pt x="77" y="2682"/>
                </a:lnTo>
                <a:lnTo>
                  <a:pt x="77" y="1984"/>
                </a:lnTo>
                <a:lnTo>
                  <a:pt x="77" y="189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08" name="稻壳儿_刀客儿出品_85"/>
          <p:cNvSpPr/>
          <p:nvPr/>
        </p:nvSpPr>
        <p:spPr bwMode="auto">
          <a:xfrm>
            <a:off x="9680156" y="5367756"/>
            <a:ext cx="3098764" cy="1794271"/>
          </a:xfrm>
          <a:custGeom>
            <a:avLst/>
            <a:gdLst>
              <a:gd name="T0" fmla="*/ 7823 w 7823"/>
              <a:gd name="T1" fmla="*/ 0 h 4528"/>
              <a:gd name="T2" fmla="*/ 8 w 7823"/>
              <a:gd name="T3" fmla="*/ 4528 h 4528"/>
              <a:gd name="T4" fmla="*/ 0 w 7823"/>
              <a:gd name="T5" fmla="*/ 4517 h 4528"/>
              <a:gd name="T6" fmla="*/ 7823 w 7823"/>
              <a:gd name="T7" fmla="*/ 0 h 4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23" h="4528">
                <a:moveTo>
                  <a:pt x="7823" y="0"/>
                </a:moveTo>
                <a:lnTo>
                  <a:pt x="8" y="4528"/>
                </a:lnTo>
                <a:lnTo>
                  <a:pt x="0" y="4517"/>
                </a:lnTo>
                <a:lnTo>
                  <a:pt x="7823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09" name="稻壳儿_刀客儿出品_86"/>
          <p:cNvSpPr/>
          <p:nvPr/>
        </p:nvSpPr>
        <p:spPr bwMode="auto">
          <a:xfrm>
            <a:off x="9680156" y="5288504"/>
            <a:ext cx="3098764" cy="1795856"/>
          </a:xfrm>
          <a:custGeom>
            <a:avLst/>
            <a:gdLst>
              <a:gd name="T0" fmla="*/ 7823 w 7823"/>
              <a:gd name="T1" fmla="*/ 0 h 4530"/>
              <a:gd name="T2" fmla="*/ 8 w 7823"/>
              <a:gd name="T3" fmla="*/ 4530 h 4530"/>
              <a:gd name="T4" fmla="*/ 0 w 7823"/>
              <a:gd name="T5" fmla="*/ 4519 h 4530"/>
              <a:gd name="T6" fmla="*/ 7823 w 7823"/>
              <a:gd name="T7" fmla="*/ 0 h 4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23" h="4530">
                <a:moveTo>
                  <a:pt x="7823" y="0"/>
                </a:moveTo>
                <a:lnTo>
                  <a:pt x="8" y="4530"/>
                </a:lnTo>
                <a:lnTo>
                  <a:pt x="0" y="4519"/>
                </a:lnTo>
                <a:lnTo>
                  <a:pt x="7823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10" name="稻壳儿_刀客儿出品_87"/>
          <p:cNvSpPr/>
          <p:nvPr/>
        </p:nvSpPr>
        <p:spPr bwMode="auto">
          <a:xfrm>
            <a:off x="9680156" y="5210836"/>
            <a:ext cx="3098764" cy="1794271"/>
          </a:xfrm>
          <a:custGeom>
            <a:avLst/>
            <a:gdLst>
              <a:gd name="T0" fmla="*/ 7823 w 7823"/>
              <a:gd name="T1" fmla="*/ 0 h 4530"/>
              <a:gd name="T2" fmla="*/ 8 w 7823"/>
              <a:gd name="T3" fmla="*/ 4530 h 4530"/>
              <a:gd name="T4" fmla="*/ 0 w 7823"/>
              <a:gd name="T5" fmla="*/ 4518 h 4530"/>
              <a:gd name="T6" fmla="*/ 7823 w 7823"/>
              <a:gd name="T7" fmla="*/ 0 h 4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23" h="4530">
                <a:moveTo>
                  <a:pt x="7823" y="0"/>
                </a:moveTo>
                <a:lnTo>
                  <a:pt x="8" y="4530"/>
                </a:lnTo>
                <a:lnTo>
                  <a:pt x="0" y="4518"/>
                </a:lnTo>
                <a:lnTo>
                  <a:pt x="7823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12" name="稻壳儿_刀客儿出品_88"/>
          <p:cNvSpPr/>
          <p:nvPr/>
        </p:nvSpPr>
        <p:spPr bwMode="auto">
          <a:xfrm>
            <a:off x="9680156" y="5131583"/>
            <a:ext cx="3098764" cy="1794271"/>
          </a:xfrm>
          <a:custGeom>
            <a:avLst/>
            <a:gdLst>
              <a:gd name="T0" fmla="*/ 7823 w 7823"/>
              <a:gd name="T1" fmla="*/ 0 h 4528"/>
              <a:gd name="T2" fmla="*/ 8 w 7823"/>
              <a:gd name="T3" fmla="*/ 4528 h 4528"/>
              <a:gd name="T4" fmla="*/ 0 w 7823"/>
              <a:gd name="T5" fmla="*/ 4518 h 4528"/>
              <a:gd name="T6" fmla="*/ 7823 w 7823"/>
              <a:gd name="T7" fmla="*/ 0 h 4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23" h="4528">
                <a:moveTo>
                  <a:pt x="7823" y="0"/>
                </a:moveTo>
                <a:lnTo>
                  <a:pt x="8" y="4528"/>
                </a:lnTo>
                <a:lnTo>
                  <a:pt x="0" y="4518"/>
                </a:lnTo>
                <a:lnTo>
                  <a:pt x="7823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13" name="稻壳儿_刀客儿出品_89"/>
          <p:cNvSpPr/>
          <p:nvPr/>
        </p:nvSpPr>
        <p:spPr bwMode="auto">
          <a:xfrm>
            <a:off x="9680156" y="5052331"/>
            <a:ext cx="3098764" cy="1794271"/>
          </a:xfrm>
          <a:custGeom>
            <a:avLst/>
            <a:gdLst>
              <a:gd name="T0" fmla="*/ 7823 w 7823"/>
              <a:gd name="T1" fmla="*/ 0 h 4529"/>
              <a:gd name="T2" fmla="*/ 8 w 7823"/>
              <a:gd name="T3" fmla="*/ 4529 h 4529"/>
              <a:gd name="T4" fmla="*/ 0 w 7823"/>
              <a:gd name="T5" fmla="*/ 4517 h 4529"/>
              <a:gd name="T6" fmla="*/ 7823 w 7823"/>
              <a:gd name="T7" fmla="*/ 0 h 4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23" h="4529">
                <a:moveTo>
                  <a:pt x="7823" y="0"/>
                </a:moveTo>
                <a:lnTo>
                  <a:pt x="8" y="4529"/>
                </a:lnTo>
                <a:lnTo>
                  <a:pt x="0" y="4517"/>
                </a:lnTo>
                <a:lnTo>
                  <a:pt x="7823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14" name="稻壳儿_刀客儿出品_90"/>
          <p:cNvSpPr/>
          <p:nvPr/>
        </p:nvSpPr>
        <p:spPr bwMode="auto">
          <a:xfrm>
            <a:off x="9680156" y="4973079"/>
            <a:ext cx="3098764" cy="1794271"/>
          </a:xfrm>
          <a:custGeom>
            <a:avLst/>
            <a:gdLst>
              <a:gd name="T0" fmla="*/ 7823 w 7823"/>
              <a:gd name="T1" fmla="*/ 0 h 4528"/>
              <a:gd name="T2" fmla="*/ 8 w 7823"/>
              <a:gd name="T3" fmla="*/ 4528 h 4528"/>
              <a:gd name="T4" fmla="*/ 0 w 7823"/>
              <a:gd name="T5" fmla="*/ 4517 h 4528"/>
              <a:gd name="T6" fmla="*/ 7823 w 7823"/>
              <a:gd name="T7" fmla="*/ 0 h 4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23" h="4528">
                <a:moveTo>
                  <a:pt x="7823" y="0"/>
                </a:moveTo>
                <a:lnTo>
                  <a:pt x="8" y="4528"/>
                </a:lnTo>
                <a:lnTo>
                  <a:pt x="0" y="4517"/>
                </a:lnTo>
                <a:lnTo>
                  <a:pt x="7823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15" name="稻壳儿_刀客儿出品_91"/>
          <p:cNvSpPr/>
          <p:nvPr/>
        </p:nvSpPr>
        <p:spPr bwMode="auto">
          <a:xfrm>
            <a:off x="10502793" y="4789213"/>
            <a:ext cx="2277711" cy="1317173"/>
          </a:xfrm>
          <a:custGeom>
            <a:avLst/>
            <a:gdLst>
              <a:gd name="T0" fmla="*/ 5746 w 5746"/>
              <a:gd name="T1" fmla="*/ 0 h 3322"/>
              <a:gd name="T2" fmla="*/ 0 w 5746"/>
              <a:gd name="T3" fmla="*/ 3322 h 3322"/>
              <a:gd name="T4" fmla="*/ 5746 w 5746"/>
              <a:gd name="T5" fmla="*/ 0 h 3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46" h="3322">
                <a:moveTo>
                  <a:pt x="5746" y="0"/>
                </a:moveTo>
                <a:lnTo>
                  <a:pt x="0" y="3322"/>
                </a:lnTo>
                <a:lnTo>
                  <a:pt x="5746" y="0"/>
                </a:lnTo>
                <a:close/>
              </a:path>
            </a:pathLst>
          </a:custGeom>
          <a:solidFill>
            <a:srgbClr val="38A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16" name="稻壳儿_刀客儿出品_92"/>
          <p:cNvSpPr/>
          <p:nvPr/>
        </p:nvSpPr>
        <p:spPr bwMode="auto">
          <a:xfrm>
            <a:off x="10501209" y="4709961"/>
            <a:ext cx="2279295" cy="1318758"/>
          </a:xfrm>
          <a:custGeom>
            <a:avLst/>
            <a:gdLst>
              <a:gd name="T0" fmla="*/ 5749 w 5749"/>
              <a:gd name="T1" fmla="*/ 0 h 3328"/>
              <a:gd name="T2" fmla="*/ 7 w 5749"/>
              <a:gd name="T3" fmla="*/ 3328 h 3328"/>
              <a:gd name="T4" fmla="*/ 0 w 5749"/>
              <a:gd name="T5" fmla="*/ 3318 h 3328"/>
              <a:gd name="T6" fmla="*/ 5749 w 5749"/>
              <a:gd name="T7" fmla="*/ 0 h 3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49" h="3328">
                <a:moveTo>
                  <a:pt x="5749" y="0"/>
                </a:moveTo>
                <a:lnTo>
                  <a:pt x="7" y="3328"/>
                </a:lnTo>
                <a:lnTo>
                  <a:pt x="0" y="3318"/>
                </a:lnTo>
                <a:lnTo>
                  <a:pt x="5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17" name="稻壳儿_刀客儿出品_93"/>
          <p:cNvSpPr/>
          <p:nvPr/>
        </p:nvSpPr>
        <p:spPr bwMode="auto">
          <a:xfrm>
            <a:off x="10501209" y="4630709"/>
            <a:ext cx="2279295" cy="1320343"/>
          </a:xfrm>
          <a:custGeom>
            <a:avLst/>
            <a:gdLst>
              <a:gd name="T0" fmla="*/ 5749 w 5749"/>
              <a:gd name="T1" fmla="*/ 0 h 3328"/>
              <a:gd name="T2" fmla="*/ 7 w 5749"/>
              <a:gd name="T3" fmla="*/ 3328 h 3328"/>
              <a:gd name="T4" fmla="*/ 0 w 5749"/>
              <a:gd name="T5" fmla="*/ 3318 h 3328"/>
              <a:gd name="T6" fmla="*/ 5749 w 5749"/>
              <a:gd name="T7" fmla="*/ 0 h 3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49" h="3328">
                <a:moveTo>
                  <a:pt x="5749" y="0"/>
                </a:moveTo>
                <a:lnTo>
                  <a:pt x="7" y="3328"/>
                </a:lnTo>
                <a:lnTo>
                  <a:pt x="0" y="3318"/>
                </a:lnTo>
                <a:lnTo>
                  <a:pt x="5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18" name="稻壳儿_刀客儿出品_94"/>
          <p:cNvSpPr/>
          <p:nvPr/>
        </p:nvSpPr>
        <p:spPr bwMode="auto">
          <a:xfrm>
            <a:off x="10501209" y="4551457"/>
            <a:ext cx="2279295" cy="1320343"/>
          </a:xfrm>
          <a:custGeom>
            <a:avLst/>
            <a:gdLst>
              <a:gd name="T0" fmla="*/ 5749 w 5749"/>
              <a:gd name="T1" fmla="*/ 0 h 3329"/>
              <a:gd name="T2" fmla="*/ 7 w 5749"/>
              <a:gd name="T3" fmla="*/ 3329 h 3329"/>
              <a:gd name="T4" fmla="*/ 0 w 5749"/>
              <a:gd name="T5" fmla="*/ 3317 h 3329"/>
              <a:gd name="T6" fmla="*/ 5749 w 5749"/>
              <a:gd name="T7" fmla="*/ 0 h 3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49" h="3329">
                <a:moveTo>
                  <a:pt x="5749" y="0"/>
                </a:moveTo>
                <a:lnTo>
                  <a:pt x="7" y="3329"/>
                </a:lnTo>
                <a:lnTo>
                  <a:pt x="0" y="3317"/>
                </a:lnTo>
                <a:lnTo>
                  <a:pt x="5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19" name="稻壳儿_刀客儿出品_95"/>
          <p:cNvSpPr/>
          <p:nvPr/>
        </p:nvSpPr>
        <p:spPr bwMode="auto">
          <a:xfrm>
            <a:off x="10501209" y="4473790"/>
            <a:ext cx="2279295" cy="1318758"/>
          </a:xfrm>
          <a:custGeom>
            <a:avLst/>
            <a:gdLst>
              <a:gd name="T0" fmla="*/ 5749 w 5749"/>
              <a:gd name="T1" fmla="*/ 0 h 3329"/>
              <a:gd name="T2" fmla="*/ 7 w 5749"/>
              <a:gd name="T3" fmla="*/ 3329 h 3329"/>
              <a:gd name="T4" fmla="*/ 0 w 5749"/>
              <a:gd name="T5" fmla="*/ 3318 h 3329"/>
              <a:gd name="T6" fmla="*/ 5749 w 5749"/>
              <a:gd name="T7" fmla="*/ 0 h 3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49" h="3329">
                <a:moveTo>
                  <a:pt x="5749" y="0"/>
                </a:moveTo>
                <a:lnTo>
                  <a:pt x="7" y="3329"/>
                </a:lnTo>
                <a:lnTo>
                  <a:pt x="0" y="3318"/>
                </a:lnTo>
                <a:lnTo>
                  <a:pt x="5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20" name="稻壳儿_刀客儿出品_96"/>
          <p:cNvSpPr/>
          <p:nvPr/>
        </p:nvSpPr>
        <p:spPr bwMode="auto">
          <a:xfrm>
            <a:off x="10501209" y="4394538"/>
            <a:ext cx="2279295" cy="1318758"/>
          </a:xfrm>
          <a:custGeom>
            <a:avLst/>
            <a:gdLst>
              <a:gd name="T0" fmla="*/ 5749 w 5749"/>
              <a:gd name="T1" fmla="*/ 0 h 3330"/>
              <a:gd name="T2" fmla="*/ 7 w 5749"/>
              <a:gd name="T3" fmla="*/ 3330 h 3330"/>
              <a:gd name="T4" fmla="*/ 0 w 5749"/>
              <a:gd name="T5" fmla="*/ 3318 h 3330"/>
              <a:gd name="T6" fmla="*/ 5749 w 5749"/>
              <a:gd name="T7" fmla="*/ 0 h 3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49" h="3330">
                <a:moveTo>
                  <a:pt x="5749" y="0"/>
                </a:moveTo>
                <a:lnTo>
                  <a:pt x="7" y="3330"/>
                </a:lnTo>
                <a:lnTo>
                  <a:pt x="0" y="3318"/>
                </a:lnTo>
                <a:lnTo>
                  <a:pt x="5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21" name="稻壳儿_刀客儿出品_97"/>
          <p:cNvSpPr/>
          <p:nvPr/>
        </p:nvSpPr>
        <p:spPr bwMode="auto">
          <a:xfrm>
            <a:off x="10501209" y="4315285"/>
            <a:ext cx="2279295" cy="1318758"/>
          </a:xfrm>
          <a:custGeom>
            <a:avLst/>
            <a:gdLst>
              <a:gd name="T0" fmla="*/ 5749 w 5749"/>
              <a:gd name="T1" fmla="*/ 0 h 3328"/>
              <a:gd name="T2" fmla="*/ 7 w 5749"/>
              <a:gd name="T3" fmla="*/ 3328 h 3328"/>
              <a:gd name="T4" fmla="*/ 0 w 5749"/>
              <a:gd name="T5" fmla="*/ 3318 h 3328"/>
              <a:gd name="T6" fmla="*/ 5749 w 5749"/>
              <a:gd name="T7" fmla="*/ 0 h 3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49" h="3328">
                <a:moveTo>
                  <a:pt x="5749" y="0"/>
                </a:moveTo>
                <a:lnTo>
                  <a:pt x="7" y="3328"/>
                </a:lnTo>
                <a:lnTo>
                  <a:pt x="0" y="3318"/>
                </a:lnTo>
                <a:lnTo>
                  <a:pt x="5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22" name="稻壳儿_刀客儿出品_98"/>
          <p:cNvSpPr/>
          <p:nvPr/>
        </p:nvSpPr>
        <p:spPr bwMode="auto">
          <a:xfrm>
            <a:off x="11293731" y="4053753"/>
            <a:ext cx="1486773" cy="860679"/>
          </a:xfrm>
          <a:custGeom>
            <a:avLst/>
            <a:gdLst>
              <a:gd name="T0" fmla="*/ 3749 w 3749"/>
              <a:gd name="T1" fmla="*/ 0 h 2172"/>
              <a:gd name="T2" fmla="*/ 7 w 3749"/>
              <a:gd name="T3" fmla="*/ 2172 h 2172"/>
              <a:gd name="T4" fmla="*/ 0 w 3749"/>
              <a:gd name="T5" fmla="*/ 2162 h 2172"/>
              <a:gd name="T6" fmla="*/ 3749 w 3749"/>
              <a:gd name="T7" fmla="*/ 0 h 2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49" h="2172">
                <a:moveTo>
                  <a:pt x="3749" y="0"/>
                </a:moveTo>
                <a:lnTo>
                  <a:pt x="7" y="2172"/>
                </a:lnTo>
                <a:lnTo>
                  <a:pt x="0" y="2162"/>
                </a:lnTo>
                <a:lnTo>
                  <a:pt x="3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23" name="稻壳儿_刀客儿出品_99"/>
          <p:cNvSpPr/>
          <p:nvPr/>
        </p:nvSpPr>
        <p:spPr bwMode="auto">
          <a:xfrm>
            <a:off x="11293731" y="3976086"/>
            <a:ext cx="1486773" cy="860679"/>
          </a:xfrm>
          <a:custGeom>
            <a:avLst/>
            <a:gdLst>
              <a:gd name="T0" fmla="*/ 3749 w 3749"/>
              <a:gd name="T1" fmla="*/ 0 h 2172"/>
              <a:gd name="T2" fmla="*/ 7 w 3749"/>
              <a:gd name="T3" fmla="*/ 2172 h 2172"/>
              <a:gd name="T4" fmla="*/ 0 w 3749"/>
              <a:gd name="T5" fmla="*/ 2160 h 2172"/>
              <a:gd name="T6" fmla="*/ 3749 w 3749"/>
              <a:gd name="T7" fmla="*/ 0 h 2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49" h="2172">
                <a:moveTo>
                  <a:pt x="3749" y="0"/>
                </a:moveTo>
                <a:lnTo>
                  <a:pt x="7" y="2172"/>
                </a:lnTo>
                <a:lnTo>
                  <a:pt x="0" y="2160"/>
                </a:lnTo>
                <a:lnTo>
                  <a:pt x="3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24" name="稻壳儿_刀客儿出品_100"/>
          <p:cNvSpPr/>
          <p:nvPr/>
        </p:nvSpPr>
        <p:spPr bwMode="auto">
          <a:xfrm>
            <a:off x="11293731" y="3896835"/>
            <a:ext cx="1486773" cy="859094"/>
          </a:xfrm>
          <a:custGeom>
            <a:avLst/>
            <a:gdLst>
              <a:gd name="T0" fmla="*/ 3749 w 3749"/>
              <a:gd name="T1" fmla="*/ 0 h 2171"/>
              <a:gd name="T2" fmla="*/ 7 w 3749"/>
              <a:gd name="T3" fmla="*/ 2171 h 2171"/>
              <a:gd name="T4" fmla="*/ 0 w 3749"/>
              <a:gd name="T5" fmla="*/ 2160 h 2171"/>
              <a:gd name="T6" fmla="*/ 3749 w 3749"/>
              <a:gd name="T7" fmla="*/ 0 h 2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49" h="2171">
                <a:moveTo>
                  <a:pt x="3749" y="0"/>
                </a:moveTo>
                <a:lnTo>
                  <a:pt x="7" y="2171"/>
                </a:lnTo>
                <a:lnTo>
                  <a:pt x="0" y="2160"/>
                </a:lnTo>
                <a:lnTo>
                  <a:pt x="3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26" name="稻壳儿_刀客儿出品_101"/>
          <p:cNvSpPr/>
          <p:nvPr/>
        </p:nvSpPr>
        <p:spPr bwMode="auto">
          <a:xfrm>
            <a:off x="11293731" y="3817582"/>
            <a:ext cx="1486773" cy="860679"/>
          </a:xfrm>
          <a:custGeom>
            <a:avLst/>
            <a:gdLst>
              <a:gd name="T0" fmla="*/ 3749 w 3749"/>
              <a:gd name="T1" fmla="*/ 0 h 2172"/>
              <a:gd name="T2" fmla="*/ 7 w 3749"/>
              <a:gd name="T3" fmla="*/ 2172 h 2172"/>
              <a:gd name="T4" fmla="*/ 0 w 3749"/>
              <a:gd name="T5" fmla="*/ 2160 h 2172"/>
              <a:gd name="T6" fmla="*/ 3749 w 3749"/>
              <a:gd name="T7" fmla="*/ 0 h 2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49" h="2172">
                <a:moveTo>
                  <a:pt x="3749" y="0"/>
                </a:moveTo>
                <a:lnTo>
                  <a:pt x="7" y="2172"/>
                </a:lnTo>
                <a:lnTo>
                  <a:pt x="0" y="2160"/>
                </a:lnTo>
                <a:lnTo>
                  <a:pt x="3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27" name="稻壳儿_刀客儿出品_102"/>
          <p:cNvSpPr/>
          <p:nvPr/>
        </p:nvSpPr>
        <p:spPr bwMode="auto">
          <a:xfrm>
            <a:off x="11293731" y="3738329"/>
            <a:ext cx="1486773" cy="860679"/>
          </a:xfrm>
          <a:custGeom>
            <a:avLst/>
            <a:gdLst>
              <a:gd name="T0" fmla="*/ 3749 w 3749"/>
              <a:gd name="T1" fmla="*/ 0 h 2172"/>
              <a:gd name="T2" fmla="*/ 7 w 3749"/>
              <a:gd name="T3" fmla="*/ 2172 h 2172"/>
              <a:gd name="T4" fmla="*/ 0 w 3749"/>
              <a:gd name="T5" fmla="*/ 2161 h 2172"/>
              <a:gd name="T6" fmla="*/ 3749 w 3749"/>
              <a:gd name="T7" fmla="*/ 0 h 2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49" h="2172">
                <a:moveTo>
                  <a:pt x="3749" y="0"/>
                </a:moveTo>
                <a:lnTo>
                  <a:pt x="7" y="2172"/>
                </a:lnTo>
                <a:lnTo>
                  <a:pt x="0" y="2161"/>
                </a:lnTo>
                <a:lnTo>
                  <a:pt x="3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28" name="稻壳儿_刀客儿出品_103"/>
          <p:cNvSpPr/>
          <p:nvPr/>
        </p:nvSpPr>
        <p:spPr bwMode="auto">
          <a:xfrm>
            <a:off x="11293731" y="3659077"/>
            <a:ext cx="1486773" cy="860679"/>
          </a:xfrm>
          <a:custGeom>
            <a:avLst/>
            <a:gdLst>
              <a:gd name="T0" fmla="*/ 3749 w 3749"/>
              <a:gd name="T1" fmla="*/ 0 h 2172"/>
              <a:gd name="T2" fmla="*/ 7 w 3749"/>
              <a:gd name="T3" fmla="*/ 2172 h 2172"/>
              <a:gd name="T4" fmla="*/ 0 w 3749"/>
              <a:gd name="T5" fmla="*/ 2162 h 2172"/>
              <a:gd name="T6" fmla="*/ 3749 w 3749"/>
              <a:gd name="T7" fmla="*/ 0 h 2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49" h="2172">
                <a:moveTo>
                  <a:pt x="3749" y="0"/>
                </a:moveTo>
                <a:lnTo>
                  <a:pt x="7" y="2172"/>
                </a:lnTo>
                <a:lnTo>
                  <a:pt x="0" y="2162"/>
                </a:lnTo>
                <a:lnTo>
                  <a:pt x="3749" y="0"/>
                </a:lnTo>
                <a:close/>
              </a:path>
            </a:pathLst>
          </a:custGeom>
          <a:solidFill>
            <a:srgbClr val="9395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29" name="稻壳儿_刀客儿出品_104"/>
          <p:cNvSpPr/>
          <p:nvPr/>
        </p:nvSpPr>
        <p:spPr bwMode="auto">
          <a:xfrm>
            <a:off x="12087838" y="3397545"/>
            <a:ext cx="692666" cy="401016"/>
          </a:xfrm>
          <a:custGeom>
            <a:avLst/>
            <a:gdLst>
              <a:gd name="T0" fmla="*/ 1748 w 1748"/>
              <a:gd name="T1" fmla="*/ 0 h 1015"/>
              <a:gd name="T2" fmla="*/ 6 w 1748"/>
              <a:gd name="T3" fmla="*/ 1015 h 1015"/>
              <a:gd name="T4" fmla="*/ 0 w 1748"/>
              <a:gd name="T5" fmla="*/ 1004 h 1015"/>
              <a:gd name="T6" fmla="*/ 1748 w 1748"/>
              <a:gd name="T7" fmla="*/ 0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48" h="1015">
                <a:moveTo>
                  <a:pt x="1748" y="0"/>
                </a:moveTo>
                <a:lnTo>
                  <a:pt x="6" y="1015"/>
                </a:lnTo>
                <a:lnTo>
                  <a:pt x="0" y="1004"/>
                </a:lnTo>
                <a:lnTo>
                  <a:pt x="1748" y="0"/>
                </a:lnTo>
                <a:close/>
              </a:path>
            </a:pathLst>
          </a:custGeom>
          <a:solidFill>
            <a:srgbClr val="37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30" name="稻壳儿_刀客儿出品_105"/>
          <p:cNvSpPr/>
          <p:nvPr/>
        </p:nvSpPr>
        <p:spPr bwMode="auto">
          <a:xfrm>
            <a:off x="12087838" y="3318292"/>
            <a:ext cx="692666" cy="402601"/>
          </a:xfrm>
          <a:custGeom>
            <a:avLst/>
            <a:gdLst>
              <a:gd name="T0" fmla="*/ 1748 w 1748"/>
              <a:gd name="T1" fmla="*/ 0 h 1016"/>
              <a:gd name="T2" fmla="*/ 6 w 1748"/>
              <a:gd name="T3" fmla="*/ 1016 h 1016"/>
              <a:gd name="T4" fmla="*/ 0 w 1748"/>
              <a:gd name="T5" fmla="*/ 1004 h 1016"/>
              <a:gd name="T6" fmla="*/ 1748 w 1748"/>
              <a:gd name="T7" fmla="*/ 0 h 10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48" h="1016">
                <a:moveTo>
                  <a:pt x="1748" y="0"/>
                </a:moveTo>
                <a:lnTo>
                  <a:pt x="6" y="1016"/>
                </a:lnTo>
                <a:lnTo>
                  <a:pt x="0" y="1004"/>
                </a:lnTo>
                <a:lnTo>
                  <a:pt x="1748" y="0"/>
                </a:lnTo>
                <a:close/>
              </a:path>
            </a:pathLst>
          </a:custGeom>
          <a:solidFill>
            <a:srgbClr val="37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31" name="稻壳儿_刀客儿出品_106"/>
          <p:cNvSpPr/>
          <p:nvPr/>
        </p:nvSpPr>
        <p:spPr bwMode="auto">
          <a:xfrm>
            <a:off x="12087838" y="3239040"/>
            <a:ext cx="692666" cy="402601"/>
          </a:xfrm>
          <a:custGeom>
            <a:avLst/>
            <a:gdLst>
              <a:gd name="T0" fmla="*/ 1748 w 1748"/>
              <a:gd name="T1" fmla="*/ 0 h 1015"/>
              <a:gd name="T2" fmla="*/ 6 w 1748"/>
              <a:gd name="T3" fmla="*/ 1015 h 1015"/>
              <a:gd name="T4" fmla="*/ 0 w 1748"/>
              <a:gd name="T5" fmla="*/ 1005 h 1015"/>
              <a:gd name="T6" fmla="*/ 1748 w 1748"/>
              <a:gd name="T7" fmla="*/ 0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48" h="1015">
                <a:moveTo>
                  <a:pt x="1748" y="0"/>
                </a:moveTo>
                <a:lnTo>
                  <a:pt x="6" y="1015"/>
                </a:lnTo>
                <a:lnTo>
                  <a:pt x="0" y="1005"/>
                </a:lnTo>
                <a:lnTo>
                  <a:pt x="1748" y="0"/>
                </a:lnTo>
                <a:close/>
              </a:path>
            </a:pathLst>
          </a:custGeom>
          <a:solidFill>
            <a:srgbClr val="37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32" name="稻壳儿_刀客儿出品_107"/>
          <p:cNvSpPr/>
          <p:nvPr/>
        </p:nvSpPr>
        <p:spPr bwMode="auto">
          <a:xfrm>
            <a:off x="12087838" y="3159788"/>
            <a:ext cx="692666" cy="402601"/>
          </a:xfrm>
          <a:custGeom>
            <a:avLst/>
            <a:gdLst>
              <a:gd name="T0" fmla="*/ 1748 w 1748"/>
              <a:gd name="T1" fmla="*/ 0 h 1015"/>
              <a:gd name="T2" fmla="*/ 6 w 1748"/>
              <a:gd name="T3" fmla="*/ 1015 h 1015"/>
              <a:gd name="T4" fmla="*/ 0 w 1748"/>
              <a:gd name="T5" fmla="*/ 1003 h 1015"/>
              <a:gd name="T6" fmla="*/ 1748 w 1748"/>
              <a:gd name="T7" fmla="*/ 0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48" h="1015">
                <a:moveTo>
                  <a:pt x="1748" y="0"/>
                </a:moveTo>
                <a:lnTo>
                  <a:pt x="6" y="1015"/>
                </a:lnTo>
                <a:lnTo>
                  <a:pt x="0" y="1003"/>
                </a:lnTo>
                <a:lnTo>
                  <a:pt x="1748" y="0"/>
                </a:lnTo>
                <a:close/>
              </a:path>
            </a:pathLst>
          </a:custGeom>
          <a:solidFill>
            <a:srgbClr val="37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33" name="稻壳儿_刀客儿出品_108"/>
          <p:cNvSpPr/>
          <p:nvPr/>
        </p:nvSpPr>
        <p:spPr bwMode="auto">
          <a:xfrm>
            <a:off x="12087838" y="3080535"/>
            <a:ext cx="692666" cy="402601"/>
          </a:xfrm>
          <a:custGeom>
            <a:avLst/>
            <a:gdLst>
              <a:gd name="T0" fmla="*/ 1748 w 1748"/>
              <a:gd name="T1" fmla="*/ 0 h 1015"/>
              <a:gd name="T2" fmla="*/ 6 w 1748"/>
              <a:gd name="T3" fmla="*/ 1015 h 1015"/>
              <a:gd name="T4" fmla="*/ 0 w 1748"/>
              <a:gd name="T5" fmla="*/ 1004 h 1015"/>
              <a:gd name="T6" fmla="*/ 1748 w 1748"/>
              <a:gd name="T7" fmla="*/ 0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48" h="1015">
                <a:moveTo>
                  <a:pt x="1748" y="0"/>
                </a:moveTo>
                <a:lnTo>
                  <a:pt x="6" y="1015"/>
                </a:lnTo>
                <a:lnTo>
                  <a:pt x="0" y="1004"/>
                </a:lnTo>
                <a:lnTo>
                  <a:pt x="1748" y="0"/>
                </a:lnTo>
                <a:close/>
              </a:path>
            </a:pathLst>
          </a:custGeom>
          <a:solidFill>
            <a:srgbClr val="37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34" name="稻壳儿_刀客儿出品_109"/>
          <p:cNvSpPr/>
          <p:nvPr/>
        </p:nvSpPr>
        <p:spPr bwMode="auto">
          <a:xfrm>
            <a:off x="12087838" y="3001283"/>
            <a:ext cx="692666" cy="402601"/>
          </a:xfrm>
          <a:custGeom>
            <a:avLst/>
            <a:gdLst>
              <a:gd name="T0" fmla="*/ 1748 w 1748"/>
              <a:gd name="T1" fmla="*/ 0 h 1014"/>
              <a:gd name="T2" fmla="*/ 6 w 1748"/>
              <a:gd name="T3" fmla="*/ 1014 h 1014"/>
              <a:gd name="T4" fmla="*/ 0 w 1748"/>
              <a:gd name="T5" fmla="*/ 1004 h 1014"/>
              <a:gd name="T6" fmla="*/ 1748 w 1748"/>
              <a:gd name="T7" fmla="*/ 0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48" h="1014">
                <a:moveTo>
                  <a:pt x="1748" y="0"/>
                </a:moveTo>
                <a:lnTo>
                  <a:pt x="6" y="1014"/>
                </a:lnTo>
                <a:lnTo>
                  <a:pt x="0" y="1004"/>
                </a:lnTo>
                <a:lnTo>
                  <a:pt x="1748" y="0"/>
                </a:lnTo>
                <a:close/>
              </a:path>
            </a:pathLst>
          </a:custGeom>
          <a:solidFill>
            <a:srgbClr val="3734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35" name="稻壳儿_刀客儿出品_110"/>
          <p:cNvSpPr/>
          <p:nvPr/>
        </p:nvSpPr>
        <p:spPr bwMode="auto">
          <a:xfrm>
            <a:off x="9680155" y="4819330"/>
            <a:ext cx="3171676" cy="2490106"/>
          </a:xfrm>
          <a:custGeom>
            <a:avLst/>
            <a:gdLst>
              <a:gd name="T0" fmla="*/ 75 w 8001"/>
              <a:gd name="T1" fmla="*/ 5365 h 6282"/>
              <a:gd name="T2" fmla="*/ 75 w 8001"/>
              <a:gd name="T3" fmla="*/ 4668 h 6282"/>
              <a:gd name="T4" fmla="*/ 8001 w 8001"/>
              <a:gd name="T5" fmla="*/ 86 h 6282"/>
              <a:gd name="T6" fmla="*/ 8001 w 8001"/>
              <a:gd name="T7" fmla="*/ 0 h 6282"/>
              <a:gd name="T8" fmla="*/ 0 w 8001"/>
              <a:gd name="T9" fmla="*/ 4625 h 6282"/>
              <a:gd name="T10" fmla="*/ 0 w 8001"/>
              <a:gd name="T11" fmla="*/ 4626 h 6282"/>
              <a:gd name="T12" fmla="*/ 0 w 8001"/>
              <a:gd name="T13" fmla="*/ 4712 h 6282"/>
              <a:gd name="T14" fmla="*/ 0 w 8001"/>
              <a:gd name="T15" fmla="*/ 5411 h 6282"/>
              <a:gd name="T16" fmla="*/ 0 w 8001"/>
              <a:gd name="T17" fmla="*/ 5498 h 6282"/>
              <a:gd name="T18" fmla="*/ 0 w 8001"/>
              <a:gd name="T19" fmla="*/ 6193 h 6282"/>
              <a:gd name="T20" fmla="*/ 0 w 8001"/>
              <a:gd name="T21" fmla="*/ 6282 h 6282"/>
              <a:gd name="T22" fmla="*/ 0 w 8001"/>
              <a:gd name="T23" fmla="*/ 6282 h 6282"/>
              <a:gd name="T24" fmla="*/ 0 w 8001"/>
              <a:gd name="T25" fmla="*/ 6282 h 6282"/>
              <a:gd name="T26" fmla="*/ 8001 w 8001"/>
              <a:gd name="T27" fmla="*/ 1657 h 6282"/>
              <a:gd name="T28" fmla="*/ 8001 w 8001"/>
              <a:gd name="T29" fmla="*/ 1569 h 6282"/>
              <a:gd name="T30" fmla="*/ 75 w 8001"/>
              <a:gd name="T31" fmla="*/ 6150 h 6282"/>
              <a:gd name="T32" fmla="*/ 75 w 8001"/>
              <a:gd name="T33" fmla="*/ 5452 h 6282"/>
              <a:gd name="T34" fmla="*/ 75 w 8001"/>
              <a:gd name="T35" fmla="*/ 5365 h 6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001" h="6282">
                <a:moveTo>
                  <a:pt x="75" y="5365"/>
                </a:moveTo>
                <a:lnTo>
                  <a:pt x="75" y="4668"/>
                </a:lnTo>
                <a:lnTo>
                  <a:pt x="8001" y="86"/>
                </a:lnTo>
                <a:lnTo>
                  <a:pt x="8001" y="0"/>
                </a:lnTo>
                <a:lnTo>
                  <a:pt x="0" y="4625"/>
                </a:lnTo>
                <a:lnTo>
                  <a:pt x="0" y="4626"/>
                </a:lnTo>
                <a:lnTo>
                  <a:pt x="0" y="4712"/>
                </a:lnTo>
                <a:lnTo>
                  <a:pt x="0" y="5411"/>
                </a:lnTo>
                <a:lnTo>
                  <a:pt x="0" y="5498"/>
                </a:lnTo>
                <a:lnTo>
                  <a:pt x="0" y="6193"/>
                </a:lnTo>
                <a:lnTo>
                  <a:pt x="0" y="6282"/>
                </a:lnTo>
                <a:lnTo>
                  <a:pt x="0" y="6282"/>
                </a:lnTo>
                <a:lnTo>
                  <a:pt x="0" y="6282"/>
                </a:lnTo>
                <a:lnTo>
                  <a:pt x="8001" y="1657"/>
                </a:lnTo>
                <a:lnTo>
                  <a:pt x="8001" y="1569"/>
                </a:lnTo>
                <a:lnTo>
                  <a:pt x="75" y="6150"/>
                </a:lnTo>
                <a:lnTo>
                  <a:pt x="75" y="5452"/>
                </a:lnTo>
                <a:lnTo>
                  <a:pt x="75" y="5365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36" name="稻壳儿_刀客儿出品_111"/>
          <p:cNvSpPr/>
          <p:nvPr/>
        </p:nvSpPr>
        <p:spPr bwMode="auto">
          <a:xfrm>
            <a:off x="9710270" y="6669078"/>
            <a:ext cx="0" cy="275798"/>
          </a:xfrm>
          <a:custGeom>
            <a:avLst/>
            <a:gdLst>
              <a:gd name="T0" fmla="*/ 697 h 697"/>
              <a:gd name="T1" fmla="*/ 0 h 697"/>
              <a:gd name="T2" fmla="*/ 697 h 697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697">
                <a:moveTo>
                  <a:pt x="0" y="697"/>
                </a:moveTo>
                <a:lnTo>
                  <a:pt x="0" y="0"/>
                </a:lnTo>
                <a:lnTo>
                  <a:pt x="0" y="697"/>
                </a:lnTo>
                <a:close/>
              </a:path>
            </a:pathLst>
          </a:custGeom>
          <a:solidFill>
            <a:srgbClr val="7072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37" name="稻壳儿_刀客儿出品_112"/>
          <p:cNvSpPr/>
          <p:nvPr/>
        </p:nvSpPr>
        <p:spPr bwMode="auto">
          <a:xfrm>
            <a:off x="8052313" y="5713296"/>
            <a:ext cx="1627842" cy="1596140"/>
          </a:xfrm>
          <a:custGeom>
            <a:avLst/>
            <a:gdLst>
              <a:gd name="T0" fmla="*/ 0 w 4109"/>
              <a:gd name="T1" fmla="*/ 0 h 4026"/>
              <a:gd name="T2" fmla="*/ 0 w 4109"/>
              <a:gd name="T3" fmla="*/ 785 h 4026"/>
              <a:gd name="T4" fmla="*/ 0 w 4109"/>
              <a:gd name="T5" fmla="*/ 835 h 4026"/>
              <a:gd name="T6" fmla="*/ 0 w 4109"/>
              <a:gd name="T7" fmla="*/ 1568 h 4026"/>
              <a:gd name="T8" fmla="*/ 0 w 4109"/>
              <a:gd name="T9" fmla="*/ 1619 h 4026"/>
              <a:gd name="T10" fmla="*/ 0 w 4109"/>
              <a:gd name="T11" fmla="*/ 1657 h 4026"/>
              <a:gd name="T12" fmla="*/ 4109 w 4109"/>
              <a:gd name="T13" fmla="*/ 4026 h 4026"/>
              <a:gd name="T14" fmla="*/ 4109 w 4109"/>
              <a:gd name="T15" fmla="*/ 3988 h 4026"/>
              <a:gd name="T16" fmla="*/ 4109 w 4109"/>
              <a:gd name="T17" fmla="*/ 3937 h 4026"/>
              <a:gd name="T18" fmla="*/ 4109 w 4109"/>
              <a:gd name="T19" fmla="*/ 3204 h 4026"/>
              <a:gd name="T20" fmla="*/ 4109 w 4109"/>
              <a:gd name="T21" fmla="*/ 3154 h 4026"/>
              <a:gd name="T22" fmla="*/ 4109 w 4109"/>
              <a:gd name="T23" fmla="*/ 2369 h 4026"/>
              <a:gd name="T24" fmla="*/ 0 w 4109"/>
              <a:gd name="T25" fmla="*/ 0 h 4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09" h="4026">
                <a:moveTo>
                  <a:pt x="0" y="0"/>
                </a:moveTo>
                <a:lnTo>
                  <a:pt x="0" y="785"/>
                </a:lnTo>
                <a:lnTo>
                  <a:pt x="0" y="835"/>
                </a:lnTo>
                <a:lnTo>
                  <a:pt x="0" y="1568"/>
                </a:lnTo>
                <a:lnTo>
                  <a:pt x="0" y="1619"/>
                </a:lnTo>
                <a:lnTo>
                  <a:pt x="0" y="1657"/>
                </a:lnTo>
                <a:lnTo>
                  <a:pt x="4109" y="4026"/>
                </a:lnTo>
                <a:lnTo>
                  <a:pt x="4109" y="3988"/>
                </a:lnTo>
                <a:lnTo>
                  <a:pt x="4109" y="3937"/>
                </a:lnTo>
                <a:lnTo>
                  <a:pt x="4109" y="3204"/>
                </a:lnTo>
                <a:lnTo>
                  <a:pt x="4109" y="3154"/>
                </a:lnTo>
                <a:lnTo>
                  <a:pt x="4109" y="23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38" name="稻壳儿_刀客儿出品_113"/>
          <p:cNvSpPr/>
          <p:nvPr/>
        </p:nvSpPr>
        <p:spPr bwMode="auto">
          <a:xfrm>
            <a:off x="8844836" y="4599009"/>
            <a:ext cx="1627842" cy="1594556"/>
          </a:xfrm>
          <a:custGeom>
            <a:avLst/>
            <a:gdLst>
              <a:gd name="T0" fmla="*/ 0 w 4111"/>
              <a:gd name="T1" fmla="*/ 0 h 4028"/>
              <a:gd name="T2" fmla="*/ 0 w 4111"/>
              <a:gd name="T3" fmla="*/ 786 h 4028"/>
              <a:gd name="T4" fmla="*/ 0 w 4111"/>
              <a:gd name="T5" fmla="*/ 836 h 4028"/>
              <a:gd name="T6" fmla="*/ 0 w 4111"/>
              <a:gd name="T7" fmla="*/ 1570 h 4028"/>
              <a:gd name="T8" fmla="*/ 0 w 4111"/>
              <a:gd name="T9" fmla="*/ 1622 h 4028"/>
              <a:gd name="T10" fmla="*/ 0 w 4111"/>
              <a:gd name="T11" fmla="*/ 1659 h 4028"/>
              <a:gd name="T12" fmla="*/ 4111 w 4111"/>
              <a:gd name="T13" fmla="*/ 4028 h 4028"/>
              <a:gd name="T14" fmla="*/ 4111 w 4111"/>
              <a:gd name="T15" fmla="*/ 3990 h 4028"/>
              <a:gd name="T16" fmla="*/ 4111 w 4111"/>
              <a:gd name="T17" fmla="*/ 3939 h 4028"/>
              <a:gd name="T18" fmla="*/ 4111 w 4111"/>
              <a:gd name="T19" fmla="*/ 3205 h 4028"/>
              <a:gd name="T20" fmla="*/ 4111 w 4111"/>
              <a:gd name="T21" fmla="*/ 3155 h 4028"/>
              <a:gd name="T22" fmla="*/ 4111 w 4111"/>
              <a:gd name="T23" fmla="*/ 2369 h 4028"/>
              <a:gd name="T24" fmla="*/ 0 w 4111"/>
              <a:gd name="T25" fmla="*/ 0 h 4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11" h="4028">
                <a:moveTo>
                  <a:pt x="0" y="0"/>
                </a:moveTo>
                <a:lnTo>
                  <a:pt x="0" y="786"/>
                </a:lnTo>
                <a:lnTo>
                  <a:pt x="0" y="836"/>
                </a:lnTo>
                <a:lnTo>
                  <a:pt x="0" y="1570"/>
                </a:lnTo>
                <a:lnTo>
                  <a:pt x="0" y="1622"/>
                </a:lnTo>
                <a:lnTo>
                  <a:pt x="0" y="1659"/>
                </a:lnTo>
                <a:lnTo>
                  <a:pt x="4111" y="4028"/>
                </a:lnTo>
                <a:lnTo>
                  <a:pt x="4111" y="3990"/>
                </a:lnTo>
                <a:lnTo>
                  <a:pt x="4111" y="3939"/>
                </a:lnTo>
                <a:lnTo>
                  <a:pt x="4111" y="3205"/>
                </a:lnTo>
                <a:lnTo>
                  <a:pt x="4111" y="3155"/>
                </a:lnTo>
                <a:lnTo>
                  <a:pt x="4111" y="23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44" name="稻壳儿_刀客儿出品_114"/>
          <p:cNvSpPr/>
          <p:nvPr/>
        </p:nvSpPr>
        <p:spPr bwMode="auto">
          <a:xfrm>
            <a:off x="9637358" y="3483136"/>
            <a:ext cx="1627842" cy="1596140"/>
          </a:xfrm>
          <a:custGeom>
            <a:avLst/>
            <a:gdLst>
              <a:gd name="T0" fmla="*/ 0 w 4110"/>
              <a:gd name="T1" fmla="*/ 0 h 4027"/>
              <a:gd name="T2" fmla="*/ 0 w 4110"/>
              <a:gd name="T3" fmla="*/ 786 h 4027"/>
              <a:gd name="T4" fmla="*/ 0 w 4110"/>
              <a:gd name="T5" fmla="*/ 835 h 4027"/>
              <a:gd name="T6" fmla="*/ 0 w 4110"/>
              <a:gd name="T7" fmla="*/ 1570 h 4027"/>
              <a:gd name="T8" fmla="*/ 0 w 4110"/>
              <a:gd name="T9" fmla="*/ 1622 h 4027"/>
              <a:gd name="T10" fmla="*/ 0 w 4110"/>
              <a:gd name="T11" fmla="*/ 1658 h 4027"/>
              <a:gd name="T12" fmla="*/ 4110 w 4110"/>
              <a:gd name="T13" fmla="*/ 4027 h 4027"/>
              <a:gd name="T14" fmla="*/ 4110 w 4110"/>
              <a:gd name="T15" fmla="*/ 3991 h 4027"/>
              <a:gd name="T16" fmla="*/ 4110 w 4110"/>
              <a:gd name="T17" fmla="*/ 3939 h 4027"/>
              <a:gd name="T18" fmla="*/ 4110 w 4110"/>
              <a:gd name="T19" fmla="*/ 3204 h 4027"/>
              <a:gd name="T20" fmla="*/ 4110 w 4110"/>
              <a:gd name="T21" fmla="*/ 3155 h 4027"/>
              <a:gd name="T22" fmla="*/ 4110 w 4110"/>
              <a:gd name="T23" fmla="*/ 2369 h 4027"/>
              <a:gd name="T24" fmla="*/ 0 w 4110"/>
              <a:gd name="T25" fmla="*/ 0 h 40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10" h="4027">
                <a:moveTo>
                  <a:pt x="0" y="0"/>
                </a:moveTo>
                <a:lnTo>
                  <a:pt x="0" y="786"/>
                </a:lnTo>
                <a:lnTo>
                  <a:pt x="0" y="835"/>
                </a:lnTo>
                <a:lnTo>
                  <a:pt x="0" y="1570"/>
                </a:lnTo>
                <a:lnTo>
                  <a:pt x="0" y="1622"/>
                </a:lnTo>
                <a:lnTo>
                  <a:pt x="0" y="1658"/>
                </a:lnTo>
                <a:lnTo>
                  <a:pt x="4110" y="4027"/>
                </a:lnTo>
                <a:lnTo>
                  <a:pt x="4110" y="3991"/>
                </a:lnTo>
                <a:lnTo>
                  <a:pt x="4110" y="3939"/>
                </a:lnTo>
                <a:lnTo>
                  <a:pt x="4110" y="3204"/>
                </a:lnTo>
                <a:lnTo>
                  <a:pt x="4110" y="3155"/>
                </a:lnTo>
                <a:lnTo>
                  <a:pt x="4110" y="23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45" name="稻壳儿_刀客儿出品_115"/>
          <p:cNvSpPr/>
          <p:nvPr/>
        </p:nvSpPr>
        <p:spPr bwMode="auto">
          <a:xfrm>
            <a:off x="10431467" y="2367264"/>
            <a:ext cx="1627842" cy="1596140"/>
          </a:xfrm>
          <a:custGeom>
            <a:avLst/>
            <a:gdLst>
              <a:gd name="T0" fmla="*/ 0 w 4109"/>
              <a:gd name="T1" fmla="*/ 0 h 4027"/>
              <a:gd name="T2" fmla="*/ 0 w 4109"/>
              <a:gd name="T3" fmla="*/ 785 h 4027"/>
              <a:gd name="T4" fmla="*/ 0 w 4109"/>
              <a:gd name="T5" fmla="*/ 928 h 4027"/>
              <a:gd name="T6" fmla="*/ 0 w 4109"/>
              <a:gd name="T7" fmla="*/ 1570 h 4027"/>
              <a:gd name="T8" fmla="*/ 0 w 4109"/>
              <a:gd name="T9" fmla="*/ 1621 h 4027"/>
              <a:gd name="T10" fmla="*/ 0 w 4109"/>
              <a:gd name="T11" fmla="*/ 1658 h 4027"/>
              <a:gd name="T12" fmla="*/ 4109 w 4109"/>
              <a:gd name="T13" fmla="*/ 4027 h 4027"/>
              <a:gd name="T14" fmla="*/ 4109 w 4109"/>
              <a:gd name="T15" fmla="*/ 3990 h 4027"/>
              <a:gd name="T16" fmla="*/ 4109 w 4109"/>
              <a:gd name="T17" fmla="*/ 3939 h 4027"/>
              <a:gd name="T18" fmla="*/ 4109 w 4109"/>
              <a:gd name="T19" fmla="*/ 3297 h 4027"/>
              <a:gd name="T20" fmla="*/ 4109 w 4109"/>
              <a:gd name="T21" fmla="*/ 3154 h 4027"/>
              <a:gd name="T22" fmla="*/ 4109 w 4109"/>
              <a:gd name="T23" fmla="*/ 2368 h 4027"/>
              <a:gd name="T24" fmla="*/ 0 w 4109"/>
              <a:gd name="T25" fmla="*/ 0 h 40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09" h="4027">
                <a:moveTo>
                  <a:pt x="0" y="0"/>
                </a:moveTo>
                <a:lnTo>
                  <a:pt x="0" y="785"/>
                </a:lnTo>
                <a:lnTo>
                  <a:pt x="0" y="928"/>
                </a:lnTo>
                <a:lnTo>
                  <a:pt x="0" y="1570"/>
                </a:lnTo>
                <a:lnTo>
                  <a:pt x="0" y="1621"/>
                </a:lnTo>
                <a:lnTo>
                  <a:pt x="0" y="1658"/>
                </a:lnTo>
                <a:lnTo>
                  <a:pt x="4109" y="4027"/>
                </a:lnTo>
                <a:lnTo>
                  <a:pt x="4109" y="3990"/>
                </a:lnTo>
                <a:lnTo>
                  <a:pt x="4109" y="3939"/>
                </a:lnTo>
                <a:lnTo>
                  <a:pt x="4109" y="3297"/>
                </a:lnTo>
                <a:lnTo>
                  <a:pt x="4109" y="3154"/>
                </a:lnTo>
                <a:lnTo>
                  <a:pt x="4109" y="23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46" name="稻壳儿_刀客儿出品_116"/>
          <p:cNvSpPr/>
          <p:nvPr/>
        </p:nvSpPr>
        <p:spPr bwMode="auto">
          <a:xfrm>
            <a:off x="11295315" y="3581410"/>
            <a:ext cx="1485188" cy="1410691"/>
          </a:xfrm>
          <a:custGeom>
            <a:avLst/>
            <a:gdLst>
              <a:gd name="T0" fmla="*/ 0 w 3746"/>
              <a:gd name="T1" fmla="*/ 2165 h 3563"/>
              <a:gd name="T2" fmla="*/ 0 w 3746"/>
              <a:gd name="T3" fmla="*/ 3563 h 3563"/>
              <a:gd name="T4" fmla="*/ 152 w 3746"/>
              <a:gd name="T5" fmla="*/ 3476 h 3563"/>
              <a:gd name="T6" fmla="*/ 152 w 3746"/>
              <a:gd name="T7" fmla="*/ 2252 h 3563"/>
              <a:gd name="T8" fmla="*/ 3746 w 3746"/>
              <a:gd name="T9" fmla="*/ 175 h 3563"/>
              <a:gd name="T10" fmla="*/ 3746 w 3746"/>
              <a:gd name="T11" fmla="*/ 0 h 3563"/>
              <a:gd name="T12" fmla="*/ 0 w 3746"/>
              <a:gd name="T13" fmla="*/ 2165 h 3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46" h="3563">
                <a:moveTo>
                  <a:pt x="0" y="2165"/>
                </a:moveTo>
                <a:lnTo>
                  <a:pt x="0" y="3563"/>
                </a:lnTo>
                <a:lnTo>
                  <a:pt x="152" y="3476"/>
                </a:lnTo>
                <a:lnTo>
                  <a:pt x="152" y="2252"/>
                </a:lnTo>
                <a:lnTo>
                  <a:pt x="3746" y="175"/>
                </a:lnTo>
                <a:lnTo>
                  <a:pt x="3746" y="0"/>
                </a:lnTo>
                <a:lnTo>
                  <a:pt x="0" y="2165"/>
                </a:lnTo>
                <a:close/>
              </a:path>
            </a:pathLst>
          </a:custGeom>
          <a:solidFill>
            <a:srgbClr val="373435">
              <a:alpha val="40000"/>
            </a:srgb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47" name="稻壳儿_刀客儿出品_117"/>
          <p:cNvSpPr/>
          <p:nvPr/>
        </p:nvSpPr>
        <p:spPr bwMode="auto">
          <a:xfrm>
            <a:off x="10502793" y="4237617"/>
            <a:ext cx="2277711" cy="1870354"/>
          </a:xfrm>
          <a:custGeom>
            <a:avLst/>
            <a:gdLst>
              <a:gd name="T0" fmla="*/ 0 w 5746"/>
              <a:gd name="T1" fmla="*/ 3319 h 4716"/>
              <a:gd name="T2" fmla="*/ 0 w 5746"/>
              <a:gd name="T3" fmla="*/ 4716 h 4716"/>
              <a:gd name="T4" fmla="*/ 152 w 5746"/>
              <a:gd name="T5" fmla="*/ 4628 h 4716"/>
              <a:gd name="T6" fmla="*/ 152 w 5746"/>
              <a:gd name="T7" fmla="*/ 3405 h 4716"/>
              <a:gd name="T8" fmla="*/ 5746 w 5746"/>
              <a:gd name="T9" fmla="*/ 174 h 4716"/>
              <a:gd name="T10" fmla="*/ 5746 w 5746"/>
              <a:gd name="T11" fmla="*/ 0 h 4716"/>
              <a:gd name="T12" fmla="*/ 0 w 5746"/>
              <a:gd name="T13" fmla="*/ 3319 h 47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46" h="4716">
                <a:moveTo>
                  <a:pt x="0" y="3319"/>
                </a:moveTo>
                <a:lnTo>
                  <a:pt x="0" y="4716"/>
                </a:lnTo>
                <a:lnTo>
                  <a:pt x="152" y="4628"/>
                </a:lnTo>
                <a:lnTo>
                  <a:pt x="152" y="3405"/>
                </a:lnTo>
                <a:lnTo>
                  <a:pt x="5746" y="174"/>
                </a:lnTo>
                <a:lnTo>
                  <a:pt x="5746" y="0"/>
                </a:lnTo>
                <a:lnTo>
                  <a:pt x="0" y="3319"/>
                </a:lnTo>
                <a:close/>
              </a:path>
            </a:pathLst>
          </a:custGeom>
          <a:solidFill>
            <a:srgbClr val="373435">
              <a:alpha val="40000"/>
            </a:srgb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48" name="稻壳儿_刀客儿出品_118"/>
          <p:cNvSpPr/>
          <p:nvPr/>
        </p:nvSpPr>
        <p:spPr bwMode="auto">
          <a:xfrm>
            <a:off x="9603590" y="4948117"/>
            <a:ext cx="3068648" cy="2326847"/>
          </a:xfrm>
          <a:custGeom>
            <a:avLst/>
            <a:gdLst>
              <a:gd name="T0" fmla="*/ 0 w 7744"/>
              <a:gd name="T1" fmla="*/ 4477 h 5875"/>
              <a:gd name="T2" fmla="*/ 0 w 7744"/>
              <a:gd name="T3" fmla="*/ 5875 h 5875"/>
              <a:gd name="T4" fmla="*/ 152 w 7744"/>
              <a:gd name="T5" fmla="*/ 5788 h 5875"/>
              <a:gd name="T6" fmla="*/ 152 w 7744"/>
              <a:gd name="T7" fmla="*/ 4564 h 5875"/>
              <a:gd name="T8" fmla="*/ 7744 w 7744"/>
              <a:gd name="T9" fmla="*/ 174 h 5875"/>
              <a:gd name="T10" fmla="*/ 7744 w 7744"/>
              <a:gd name="T11" fmla="*/ 0 h 5875"/>
              <a:gd name="T12" fmla="*/ 0 w 7744"/>
              <a:gd name="T13" fmla="*/ 4477 h 58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44" h="5875">
                <a:moveTo>
                  <a:pt x="0" y="4477"/>
                </a:moveTo>
                <a:lnTo>
                  <a:pt x="0" y="5875"/>
                </a:lnTo>
                <a:lnTo>
                  <a:pt x="152" y="5788"/>
                </a:lnTo>
                <a:lnTo>
                  <a:pt x="152" y="4564"/>
                </a:lnTo>
                <a:lnTo>
                  <a:pt x="7744" y="174"/>
                </a:lnTo>
                <a:lnTo>
                  <a:pt x="7744" y="0"/>
                </a:lnTo>
                <a:lnTo>
                  <a:pt x="0" y="4477"/>
                </a:lnTo>
                <a:close/>
              </a:path>
            </a:pathLst>
          </a:custGeom>
          <a:solidFill>
            <a:srgbClr val="373435">
              <a:alpha val="40000"/>
            </a:srgb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49" name="稻壳儿_刀客儿出品_119"/>
          <p:cNvSpPr/>
          <p:nvPr/>
        </p:nvSpPr>
        <p:spPr bwMode="auto">
          <a:xfrm>
            <a:off x="12089423" y="2923617"/>
            <a:ext cx="691080" cy="952612"/>
          </a:xfrm>
          <a:custGeom>
            <a:avLst/>
            <a:gdLst>
              <a:gd name="T0" fmla="*/ 0 w 1742"/>
              <a:gd name="T1" fmla="*/ 1008 h 2405"/>
              <a:gd name="T2" fmla="*/ 0 w 1742"/>
              <a:gd name="T3" fmla="*/ 2405 h 2405"/>
              <a:gd name="T4" fmla="*/ 151 w 1742"/>
              <a:gd name="T5" fmla="*/ 2317 h 2405"/>
              <a:gd name="T6" fmla="*/ 151 w 1742"/>
              <a:gd name="T7" fmla="*/ 1094 h 2405"/>
              <a:gd name="T8" fmla="*/ 1742 w 1742"/>
              <a:gd name="T9" fmla="*/ 174 h 2405"/>
              <a:gd name="T10" fmla="*/ 1742 w 1742"/>
              <a:gd name="T11" fmla="*/ 0 h 2405"/>
              <a:gd name="T12" fmla="*/ 0 w 1742"/>
              <a:gd name="T13" fmla="*/ 1008 h 24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2" h="2405">
                <a:moveTo>
                  <a:pt x="0" y="1008"/>
                </a:moveTo>
                <a:lnTo>
                  <a:pt x="0" y="2405"/>
                </a:lnTo>
                <a:lnTo>
                  <a:pt x="151" y="2317"/>
                </a:lnTo>
                <a:lnTo>
                  <a:pt x="151" y="1094"/>
                </a:lnTo>
                <a:lnTo>
                  <a:pt x="1742" y="174"/>
                </a:lnTo>
                <a:lnTo>
                  <a:pt x="1742" y="0"/>
                </a:lnTo>
                <a:lnTo>
                  <a:pt x="0" y="1008"/>
                </a:lnTo>
                <a:close/>
              </a:path>
            </a:pathLst>
          </a:custGeom>
          <a:solidFill>
            <a:srgbClr val="373435">
              <a:alpha val="40000"/>
            </a:srgbClr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51" name="稻壳儿_刀客儿出品_120"/>
          <p:cNvSpPr/>
          <p:nvPr/>
        </p:nvSpPr>
        <p:spPr bwMode="auto">
          <a:xfrm>
            <a:off x="8865441" y="5730731"/>
            <a:ext cx="806789" cy="407356"/>
          </a:xfrm>
          <a:custGeom>
            <a:avLst/>
            <a:gdLst>
              <a:gd name="T0" fmla="*/ 635 w 2039"/>
              <a:gd name="T1" fmla="*/ 0 h 1026"/>
              <a:gd name="T2" fmla="*/ 0 w 2039"/>
              <a:gd name="T3" fmla="*/ 483 h 1026"/>
              <a:gd name="T4" fmla="*/ 229 w 2039"/>
              <a:gd name="T5" fmla="*/ 615 h 1026"/>
              <a:gd name="T6" fmla="*/ 589 w 2039"/>
              <a:gd name="T7" fmla="*/ 405 h 1026"/>
              <a:gd name="T8" fmla="*/ 1665 w 2039"/>
              <a:gd name="T9" fmla="*/ 1026 h 1026"/>
              <a:gd name="T10" fmla="*/ 2039 w 2039"/>
              <a:gd name="T11" fmla="*/ 809 h 1026"/>
              <a:gd name="T12" fmla="*/ 635 w 2039"/>
              <a:gd name="T13" fmla="*/ 0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39" h="1026">
                <a:moveTo>
                  <a:pt x="635" y="0"/>
                </a:moveTo>
                <a:lnTo>
                  <a:pt x="0" y="483"/>
                </a:lnTo>
                <a:lnTo>
                  <a:pt x="229" y="615"/>
                </a:lnTo>
                <a:lnTo>
                  <a:pt x="589" y="405"/>
                </a:lnTo>
                <a:lnTo>
                  <a:pt x="1665" y="1026"/>
                </a:lnTo>
                <a:lnTo>
                  <a:pt x="2039" y="809"/>
                </a:lnTo>
                <a:lnTo>
                  <a:pt x="6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52" name="稻壳儿_刀客儿出品_121"/>
          <p:cNvSpPr/>
          <p:nvPr/>
        </p:nvSpPr>
        <p:spPr bwMode="auto">
          <a:xfrm>
            <a:off x="9640528" y="4600594"/>
            <a:ext cx="909816" cy="516725"/>
          </a:xfrm>
          <a:custGeom>
            <a:avLst/>
            <a:gdLst>
              <a:gd name="T0" fmla="*/ 1409 w 2298"/>
              <a:gd name="T1" fmla="*/ 867 h 1304"/>
              <a:gd name="T2" fmla="*/ 1427 w 2298"/>
              <a:gd name="T3" fmla="*/ 512 h 1304"/>
              <a:gd name="T4" fmla="*/ 1425 w 2298"/>
              <a:gd name="T5" fmla="*/ 376 h 1304"/>
              <a:gd name="T6" fmla="*/ 1413 w 2298"/>
              <a:gd name="T7" fmla="*/ 278 h 1304"/>
              <a:gd name="T8" fmla="*/ 1400 w 2298"/>
              <a:gd name="T9" fmla="*/ 239 h 1304"/>
              <a:gd name="T10" fmla="*/ 1380 w 2298"/>
              <a:gd name="T11" fmla="*/ 203 h 1304"/>
              <a:gd name="T12" fmla="*/ 1352 w 2298"/>
              <a:gd name="T13" fmla="*/ 169 h 1304"/>
              <a:gd name="T14" fmla="*/ 1317 w 2298"/>
              <a:gd name="T15" fmla="*/ 137 h 1304"/>
              <a:gd name="T16" fmla="*/ 1273 w 2298"/>
              <a:gd name="T17" fmla="*/ 106 h 1304"/>
              <a:gd name="T18" fmla="*/ 1207 w 2298"/>
              <a:gd name="T19" fmla="*/ 70 h 1304"/>
              <a:gd name="T20" fmla="*/ 1127 w 2298"/>
              <a:gd name="T21" fmla="*/ 38 h 1304"/>
              <a:gd name="T22" fmla="*/ 1043 w 2298"/>
              <a:gd name="T23" fmla="*/ 17 h 1304"/>
              <a:gd name="T24" fmla="*/ 955 w 2298"/>
              <a:gd name="T25" fmla="*/ 4 h 1304"/>
              <a:gd name="T26" fmla="*/ 862 w 2298"/>
              <a:gd name="T27" fmla="*/ 0 h 1304"/>
              <a:gd name="T28" fmla="*/ 764 w 2298"/>
              <a:gd name="T29" fmla="*/ 6 h 1304"/>
              <a:gd name="T30" fmla="*/ 666 w 2298"/>
              <a:gd name="T31" fmla="*/ 22 h 1304"/>
              <a:gd name="T32" fmla="*/ 567 w 2298"/>
              <a:gd name="T33" fmla="*/ 47 h 1304"/>
              <a:gd name="T34" fmla="*/ 467 w 2298"/>
              <a:gd name="T35" fmla="*/ 81 h 1304"/>
              <a:gd name="T36" fmla="*/ 368 w 2298"/>
              <a:gd name="T37" fmla="*/ 126 h 1304"/>
              <a:gd name="T38" fmla="*/ 269 w 2298"/>
              <a:gd name="T39" fmla="*/ 179 h 1304"/>
              <a:gd name="T40" fmla="*/ 183 w 2298"/>
              <a:gd name="T41" fmla="*/ 235 h 1304"/>
              <a:gd name="T42" fmla="*/ 113 w 2298"/>
              <a:gd name="T43" fmla="*/ 291 h 1304"/>
              <a:gd name="T44" fmla="*/ 60 w 2298"/>
              <a:gd name="T45" fmla="*/ 349 h 1304"/>
              <a:gd name="T46" fmla="*/ 24 w 2298"/>
              <a:gd name="T47" fmla="*/ 409 h 1304"/>
              <a:gd name="T48" fmla="*/ 4 w 2298"/>
              <a:gd name="T49" fmla="*/ 470 h 1304"/>
              <a:gd name="T50" fmla="*/ 0 w 2298"/>
              <a:gd name="T51" fmla="*/ 532 h 1304"/>
              <a:gd name="T52" fmla="*/ 12 w 2298"/>
              <a:gd name="T53" fmla="*/ 589 h 1304"/>
              <a:gd name="T54" fmla="*/ 39 w 2298"/>
              <a:gd name="T55" fmla="*/ 642 h 1304"/>
              <a:gd name="T56" fmla="*/ 80 w 2298"/>
              <a:gd name="T57" fmla="*/ 692 h 1304"/>
              <a:gd name="T58" fmla="*/ 138 w 2298"/>
              <a:gd name="T59" fmla="*/ 738 h 1304"/>
              <a:gd name="T60" fmla="*/ 192 w 2298"/>
              <a:gd name="T61" fmla="*/ 768 h 1304"/>
              <a:gd name="T62" fmla="*/ 515 w 2298"/>
              <a:gd name="T63" fmla="*/ 527 h 1304"/>
              <a:gd name="T64" fmla="*/ 470 w 2298"/>
              <a:gd name="T65" fmla="*/ 483 h 1304"/>
              <a:gd name="T66" fmla="*/ 453 w 2298"/>
              <a:gd name="T67" fmla="*/ 453 h 1304"/>
              <a:gd name="T68" fmla="*/ 447 w 2298"/>
              <a:gd name="T69" fmla="*/ 428 h 1304"/>
              <a:gd name="T70" fmla="*/ 448 w 2298"/>
              <a:gd name="T71" fmla="*/ 405 h 1304"/>
              <a:gd name="T72" fmla="*/ 455 w 2298"/>
              <a:gd name="T73" fmla="*/ 383 h 1304"/>
              <a:gd name="T74" fmla="*/ 469 w 2298"/>
              <a:gd name="T75" fmla="*/ 362 h 1304"/>
              <a:gd name="T76" fmla="*/ 499 w 2298"/>
              <a:gd name="T77" fmla="*/ 336 h 1304"/>
              <a:gd name="T78" fmla="*/ 566 w 2298"/>
              <a:gd name="T79" fmla="*/ 299 h 1304"/>
              <a:gd name="T80" fmla="*/ 637 w 2298"/>
              <a:gd name="T81" fmla="*/ 277 h 1304"/>
              <a:gd name="T82" fmla="*/ 709 w 2298"/>
              <a:gd name="T83" fmla="*/ 269 h 1304"/>
              <a:gd name="T84" fmla="*/ 778 w 2298"/>
              <a:gd name="T85" fmla="*/ 276 h 1304"/>
              <a:gd name="T86" fmla="*/ 843 w 2298"/>
              <a:gd name="T87" fmla="*/ 296 h 1304"/>
              <a:gd name="T88" fmla="*/ 898 w 2298"/>
              <a:gd name="T89" fmla="*/ 325 h 1304"/>
              <a:gd name="T90" fmla="*/ 935 w 2298"/>
              <a:gd name="T91" fmla="*/ 358 h 1304"/>
              <a:gd name="T92" fmla="*/ 963 w 2298"/>
              <a:gd name="T93" fmla="*/ 403 h 1304"/>
              <a:gd name="T94" fmla="*/ 986 w 2298"/>
              <a:gd name="T95" fmla="*/ 458 h 1304"/>
              <a:gd name="T96" fmla="*/ 997 w 2298"/>
              <a:gd name="T97" fmla="*/ 527 h 1304"/>
              <a:gd name="T98" fmla="*/ 1002 w 2298"/>
              <a:gd name="T99" fmla="*/ 606 h 1304"/>
              <a:gd name="T100" fmla="*/ 2298 w 2298"/>
              <a:gd name="T101" fmla="*/ 647 h 1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298" h="1304">
                <a:moveTo>
                  <a:pt x="2047" y="502"/>
                </a:moveTo>
                <a:lnTo>
                  <a:pt x="1418" y="869"/>
                </a:lnTo>
                <a:lnTo>
                  <a:pt x="1409" y="867"/>
                </a:lnTo>
                <a:lnTo>
                  <a:pt x="1424" y="622"/>
                </a:lnTo>
                <a:lnTo>
                  <a:pt x="1426" y="565"/>
                </a:lnTo>
                <a:lnTo>
                  <a:pt x="1427" y="512"/>
                </a:lnTo>
                <a:lnTo>
                  <a:pt x="1427" y="462"/>
                </a:lnTo>
                <a:lnTo>
                  <a:pt x="1427" y="417"/>
                </a:lnTo>
                <a:lnTo>
                  <a:pt x="1425" y="376"/>
                </a:lnTo>
                <a:lnTo>
                  <a:pt x="1423" y="339"/>
                </a:lnTo>
                <a:lnTo>
                  <a:pt x="1418" y="306"/>
                </a:lnTo>
                <a:lnTo>
                  <a:pt x="1413" y="278"/>
                </a:lnTo>
                <a:lnTo>
                  <a:pt x="1410" y="265"/>
                </a:lnTo>
                <a:lnTo>
                  <a:pt x="1405" y="252"/>
                </a:lnTo>
                <a:lnTo>
                  <a:pt x="1400" y="239"/>
                </a:lnTo>
                <a:lnTo>
                  <a:pt x="1394" y="227"/>
                </a:lnTo>
                <a:lnTo>
                  <a:pt x="1387" y="216"/>
                </a:lnTo>
                <a:lnTo>
                  <a:pt x="1380" y="203"/>
                </a:lnTo>
                <a:lnTo>
                  <a:pt x="1372" y="191"/>
                </a:lnTo>
                <a:lnTo>
                  <a:pt x="1363" y="180"/>
                </a:lnTo>
                <a:lnTo>
                  <a:pt x="1352" y="169"/>
                </a:lnTo>
                <a:lnTo>
                  <a:pt x="1341" y="158"/>
                </a:lnTo>
                <a:lnTo>
                  <a:pt x="1330" y="147"/>
                </a:lnTo>
                <a:lnTo>
                  <a:pt x="1317" y="137"/>
                </a:lnTo>
                <a:lnTo>
                  <a:pt x="1304" y="126"/>
                </a:lnTo>
                <a:lnTo>
                  <a:pt x="1288" y="116"/>
                </a:lnTo>
                <a:lnTo>
                  <a:pt x="1273" y="106"/>
                </a:lnTo>
                <a:lnTo>
                  <a:pt x="1258" y="97"/>
                </a:lnTo>
                <a:lnTo>
                  <a:pt x="1232" y="83"/>
                </a:lnTo>
                <a:lnTo>
                  <a:pt x="1207" y="70"/>
                </a:lnTo>
                <a:lnTo>
                  <a:pt x="1181" y="58"/>
                </a:lnTo>
                <a:lnTo>
                  <a:pt x="1154" y="47"/>
                </a:lnTo>
                <a:lnTo>
                  <a:pt x="1127" y="38"/>
                </a:lnTo>
                <a:lnTo>
                  <a:pt x="1100" y="29"/>
                </a:lnTo>
                <a:lnTo>
                  <a:pt x="1072" y="22"/>
                </a:lnTo>
                <a:lnTo>
                  <a:pt x="1043" y="17"/>
                </a:lnTo>
                <a:lnTo>
                  <a:pt x="1015" y="11"/>
                </a:lnTo>
                <a:lnTo>
                  <a:pt x="986" y="7"/>
                </a:lnTo>
                <a:lnTo>
                  <a:pt x="955" y="4"/>
                </a:lnTo>
                <a:lnTo>
                  <a:pt x="924" y="1"/>
                </a:lnTo>
                <a:lnTo>
                  <a:pt x="894" y="0"/>
                </a:lnTo>
                <a:lnTo>
                  <a:pt x="862" y="0"/>
                </a:lnTo>
                <a:lnTo>
                  <a:pt x="830" y="1"/>
                </a:lnTo>
                <a:lnTo>
                  <a:pt x="797" y="4"/>
                </a:lnTo>
                <a:lnTo>
                  <a:pt x="764" y="6"/>
                </a:lnTo>
                <a:lnTo>
                  <a:pt x="731" y="11"/>
                </a:lnTo>
                <a:lnTo>
                  <a:pt x="698" y="15"/>
                </a:lnTo>
                <a:lnTo>
                  <a:pt x="666" y="22"/>
                </a:lnTo>
                <a:lnTo>
                  <a:pt x="633" y="29"/>
                </a:lnTo>
                <a:lnTo>
                  <a:pt x="600" y="38"/>
                </a:lnTo>
                <a:lnTo>
                  <a:pt x="567" y="47"/>
                </a:lnTo>
                <a:lnTo>
                  <a:pt x="534" y="58"/>
                </a:lnTo>
                <a:lnTo>
                  <a:pt x="501" y="70"/>
                </a:lnTo>
                <a:lnTo>
                  <a:pt x="467" y="81"/>
                </a:lnTo>
                <a:lnTo>
                  <a:pt x="434" y="95"/>
                </a:lnTo>
                <a:lnTo>
                  <a:pt x="401" y="110"/>
                </a:lnTo>
                <a:lnTo>
                  <a:pt x="368" y="126"/>
                </a:lnTo>
                <a:lnTo>
                  <a:pt x="335" y="143"/>
                </a:lnTo>
                <a:lnTo>
                  <a:pt x="302" y="160"/>
                </a:lnTo>
                <a:lnTo>
                  <a:pt x="269" y="179"/>
                </a:lnTo>
                <a:lnTo>
                  <a:pt x="238" y="197"/>
                </a:lnTo>
                <a:lnTo>
                  <a:pt x="209" y="216"/>
                </a:lnTo>
                <a:lnTo>
                  <a:pt x="183" y="235"/>
                </a:lnTo>
                <a:lnTo>
                  <a:pt x="158" y="253"/>
                </a:lnTo>
                <a:lnTo>
                  <a:pt x="135" y="272"/>
                </a:lnTo>
                <a:lnTo>
                  <a:pt x="113" y="291"/>
                </a:lnTo>
                <a:lnTo>
                  <a:pt x="95" y="310"/>
                </a:lnTo>
                <a:lnTo>
                  <a:pt x="77" y="330"/>
                </a:lnTo>
                <a:lnTo>
                  <a:pt x="60" y="349"/>
                </a:lnTo>
                <a:lnTo>
                  <a:pt x="46" y="369"/>
                </a:lnTo>
                <a:lnTo>
                  <a:pt x="34" y="389"/>
                </a:lnTo>
                <a:lnTo>
                  <a:pt x="24" y="409"/>
                </a:lnTo>
                <a:lnTo>
                  <a:pt x="16" y="429"/>
                </a:lnTo>
                <a:lnTo>
                  <a:pt x="10" y="449"/>
                </a:lnTo>
                <a:lnTo>
                  <a:pt x="4" y="470"/>
                </a:lnTo>
                <a:lnTo>
                  <a:pt x="1" y="490"/>
                </a:lnTo>
                <a:lnTo>
                  <a:pt x="0" y="512"/>
                </a:lnTo>
                <a:lnTo>
                  <a:pt x="0" y="532"/>
                </a:lnTo>
                <a:lnTo>
                  <a:pt x="3" y="552"/>
                </a:lnTo>
                <a:lnTo>
                  <a:pt x="6" y="570"/>
                </a:lnTo>
                <a:lnTo>
                  <a:pt x="12" y="589"/>
                </a:lnTo>
                <a:lnTo>
                  <a:pt x="19" y="607"/>
                </a:lnTo>
                <a:lnTo>
                  <a:pt x="29" y="626"/>
                </a:lnTo>
                <a:lnTo>
                  <a:pt x="39" y="642"/>
                </a:lnTo>
                <a:lnTo>
                  <a:pt x="51" y="660"/>
                </a:lnTo>
                <a:lnTo>
                  <a:pt x="65" y="677"/>
                </a:lnTo>
                <a:lnTo>
                  <a:pt x="80" y="692"/>
                </a:lnTo>
                <a:lnTo>
                  <a:pt x="98" y="708"/>
                </a:lnTo>
                <a:lnTo>
                  <a:pt x="117" y="724"/>
                </a:lnTo>
                <a:lnTo>
                  <a:pt x="138" y="738"/>
                </a:lnTo>
                <a:lnTo>
                  <a:pt x="161" y="752"/>
                </a:lnTo>
                <a:lnTo>
                  <a:pt x="185" y="766"/>
                </a:lnTo>
                <a:lnTo>
                  <a:pt x="192" y="768"/>
                </a:lnTo>
                <a:lnTo>
                  <a:pt x="559" y="555"/>
                </a:lnTo>
                <a:lnTo>
                  <a:pt x="535" y="542"/>
                </a:lnTo>
                <a:lnTo>
                  <a:pt x="515" y="527"/>
                </a:lnTo>
                <a:lnTo>
                  <a:pt x="498" y="513"/>
                </a:lnTo>
                <a:lnTo>
                  <a:pt x="483" y="499"/>
                </a:lnTo>
                <a:lnTo>
                  <a:pt x="470" y="483"/>
                </a:lnTo>
                <a:lnTo>
                  <a:pt x="461" y="468"/>
                </a:lnTo>
                <a:lnTo>
                  <a:pt x="456" y="460"/>
                </a:lnTo>
                <a:lnTo>
                  <a:pt x="453" y="453"/>
                </a:lnTo>
                <a:lnTo>
                  <a:pt x="450" y="444"/>
                </a:lnTo>
                <a:lnTo>
                  <a:pt x="448" y="436"/>
                </a:lnTo>
                <a:lnTo>
                  <a:pt x="447" y="428"/>
                </a:lnTo>
                <a:lnTo>
                  <a:pt x="447" y="421"/>
                </a:lnTo>
                <a:lnTo>
                  <a:pt x="447" y="413"/>
                </a:lnTo>
                <a:lnTo>
                  <a:pt x="448" y="405"/>
                </a:lnTo>
                <a:lnTo>
                  <a:pt x="449" y="397"/>
                </a:lnTo>
                <a:lnTo>
                  <a:pt x="452" y="390"/>
                </a:lnTo>
                <a:lnTo>
                  <a:pt x="455" y="383"/>
                </a:lnTo>
                <a:lnTo>
                  <a:pt x="459" y="376"/>
                </a:lnTo>
                <a:lnTo>
                  <a:pt x="463" y="369"/>
                </a:lnTo>
                <a:lnTo>
                  <a:pt x="469" y="362"/>
                </a:lnTo>
                <a:lnTo>
                  <a:pt x="475" y="356"/>
                </a:lnTo>
                <a:lnTo>
                  <a:pt x="482" y="349"/>
                </a:lnTo>
                <a:lnTo>
                  <a:pt x="499" y="336"/>
                </a:lnTo>
                <a:lnTo>
                  <a:pt x="519" y="323"/>
                </a:lnTo>
                <a:lnTo>
                  <a:pt x="542" y="311"/>
                </a:lnTo>
                <a:lnTo>
                  <a:pt x="566" y="299"/>
                </a:lnTo>
                <a:lnTo>
                  <a:pt x="590" y="290"/>
                </a:lnTo>
                <a:lnTo>
                  <a:pt x="613" y="283"/>
                </a:lnTo>
                <a:lnTo>
                  <a:pt x="637" y="277"/>
                </a:lnTo>
                <a:lnTo>
                  <a:pt x="660" y="272"/>
                </a:lnTo>
                <a:lnTo>
                  <a:pt x="685" y="270"/>
                </a:lnTo>
                <a:lnTo>
                  <a:pt x="709" y="269"/>
                </a:lnTo>
                <a:lnTo>
                  <a:pt x="732" y="270"/>
                </a:lnTo>
                <a:lnTo>
                  <a:pt x="755" y="272"/>
                </a:lnTo>
                <a:lnTo>
                  <a:pt x="778" y="276"/>
                </a:lnTo>
                <a:lnTo>
                  <a:pt x="800" y="282"/>
                </a:lnTo>
                <a:lnTo>
                  <a:pt x="822" y="288"/>
                </a:lnTo>
                <a:lnTo>
                  <a:pt x="843" y="296"/>
                </a:lnTo>
                <a:lnTo>
                  <a:pt x="864" y="305"/>
                </a:lnTo>
                <a:lnTo>
                  <a:pt x="884" y="316"/>
                </a:lnTo>
                <a:lnTo>
                  <a:pt x="898" y="325"/>
                </a:lnTo>
                <a:lnTo>
                  <a:pt x="911" y="335"/>
                </a:lnTo>
                <a:lnTo>
                  <a:pt x="923" y="347"/>
                </a:lnTo>
                <a:lnTo>
                  <a:pt x="935" y="358"/>
                </a:lnTo>
                <a:lnTo>
                  <a:pt x="945" y="372"/>
                </a:lnTo>
                <a:lnTo>
                  <a:pt x="955" y="388"/>
                </a:lnTo>
                <a:lnTo>
                  <a:pt x="963" y="403"/>
                </a:lnTo>
                <a:lnTo>
                  <a:pt x="971" y="421"/>
                </a:lnTo>
                <a:lnTo>
                  <a:pt x="978" y="440"/>
                </a:lnTo>
                <a:lnTo>
                  <a:pt x="986" y="458"/>
                </a:lnTo>
                <a:lnTo>
                  <a:pt x="990" y="480"/>
                </a:lnTo>
                <a:lnTo>
                  <a:pt x="995" y="503"/>
                </a:lnTo>
                <a:lnTo>
                  <a:pt x="997" y="527"/>
                </a:lnTo>
                <a:lnTo>
                  <a:pt x="1000" y="552"/>
                </a:lnTo>
                <a:lnTo>
                  <a:pt x="1001" y="579"/>
                </a:lnTo>
                <a:lnTo>
                  <a:pt x="1002" y="606"/>
                </a:lnTo>
                <a:lnTo>
                  <a:pt x="957" y="1181"/>
                </a:lnTo>
                <a:lnTo>
                  <a:pt x="1168" y="1304"/>
                </a:lnTo>
                <a:lnTo>
                  <a:pt x="2298" y="647"/>
                </a:lnTo>
                <a:lnTo>
                  <a:pt x="2047" y="5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53" name="稻壳儿_刀客儿出品_122"/>
          <p:cNvSpPr/>
          <p:nvPr/>
        </p:nvSpPr>
        <p:spPr bwMode="auto">
          <a:xfrm>
            <a:off x="10440977" y="3486307"/>
            <a:ext cx="821054" cy="477098"/>
          </a:xfrm>
          <a:custGeom>
            <a:avLst/>
            <a:gdLst>
              <a:gd name="T0" fmla="*/ 1799 w 2073"/>
              <a:gd name="T1" fmla="*/ 382 h 1205"/>
              <a:gd name="T2" fmla="*/ 1612 w 2073"/>
              <a:gd name="T3" fmla="*/ 360 h 1205"/>
              <a:gd name="T4" fmla="*/ 1407 w 2073"/>
              <a:gd name="T5" fmla="*/ 384 h 1205"/>
              <a:gd name="T6" fmla="*/ 1364 w 2073"/>
              <a:gd name="T7" fmla="*/ 337 h 1205"/>
              <a:gd name="T8" fmla="*/ 1381 w 2073"/>
              <a:gd name="T9" fmla="*/ 271 h 1205"/>
              <a:gd name="T10" fmla="*/ 1378 w 2073"/>
              <a:gd name="T11" fmla="*/ 217 h 1205"/>
              <a:gd name="T12" fmla="*/ 1359 w 2073"/>
              <a:gd name="T13" fmla="*/ 168 h 1205"/>
              <a:gd name="T14" fmla="*/ 1324 w 2073"/>
              <a:gd name="T15" fmla="*/ 124 h 1205"/>
              <a:gd name="T16" fmla="*/ 1224 w 2073"/>
              <a:gd name="T17" fmla="*/ 62 h 1205"/>
              <a:gd name="T18" fmla="*/ 1092 w 2073"/>
              <a:gd name="T19" fmla="*/ 17 h 1205"/>
              <a:gd name="T20" fmla="*/ 945 w 2073"/>
              <a:gd name="T21" fmla="*/ 0 h 1205"/>
              <a:gd name="T22" fmla="*/ 786 w 2073"/>
              <a:gd name="T23" fmla="*/ 12 h 1205"/>
              <a:gd name="T24" fmla="*/ 622 w 2073"/>
              <a:gd name="T25" fmla="*/ 47 h 1205"/>
              <a:gd name="T26" fmla="*/ 459 w 2073"/>
              <a:gd name="T27" fmla="*/ 108 h 1205"/>
              <a:gd name="T28" fmla="*/ 294 w 2073"/>
              <a:gd name="T29" fmla="*/ 191 h 1205"/>
              <a:gd name="T30" fmla="*/ 170 w 2073"/>
              <a:gd name="T31" fmla="*/ 275 h 1205"/>
              <a:gd name="T32" fmla="*/ 79 w 2073"/>
              <a:gd name="T33" fmla="*/ 363 h 1205"/>
              <a:gd name="T34" fmla="*/ 21 w 2073"/>
              <a:gd name="T35" fmla="*/ 455 h 1205"/>
              <a:gd name="T36" fmla="*/ 0 w 2073"/>
              <a:gd name="T37" fmla="*/ 547 h 1205"/>
              <a:gd name="T38" fmla="*/ 25 w 2073"/>
              <a:gd name="T39" fmla="*/ 627 h 1205"/>
              <a:gd name="T40" fmla="*/ 93 w 2073"/>
              <a:gd name="T41" fmla="*/ 696 h 1205"/>
              <a:gd name="T42" fmla="*/ 492 w 2073"/>
              <a:gd name="T43" fmla="*/ 501 h 1205"/>
              <a:gd name="T44" fmla="*/ 462 w 2073"/>
              <a:gd name="T45" fmla="*/ 461 h 1205"/>
              <a:gd name="T46" fmla="*/ 472 w 2073"/>
              <a:gd name="T47" fmla="*/ 410 h 1205"/>
              <a:gd name="T48" fmla="*/ 525 w 2073"/>
              <a:gd name="T49" fmla="*/ 349 h 1205"/>
              <a:gd name="T50" fmla="*/ 628 w 2073"/>
              <a:gd name="T51" fmla="*/ 295 h 1205"/>
              <a:gd name="T52" fmla="*/ 745 w 2073"/>
              <a:gd name="T53" fmla="*/ 271 h 1205"/>
              <a:gd name="T54" fmla="*/ 852 w 2073"/>
              <a:gd name="T55" fmla="*/ 284 h 1205"/>
              <a:gd name="T56" fmla="*/ 942 w 2073"/>
              <a:gd name="T57" fmla="*/ 333 h 1205"/>
              <a:gd name="T58" fmla="*/ 977 w 2073"/>
              <a:gd name="T59" fmla="*/ 379 h 1205"/>
              <a:gd name="T60" fmla="*/ 982 w 2073"/>
              <a:gd name="T61" fmla="*/ 415 h 1205"/>
              <a:gd name="T62" fmla="*/ 969 w 2073"/>
              <a:gd name="T63" fmla="*/ 452 h 1205"/>
              <a:gd name="T64" fmla="*/ 918 w 2073"/>
              <a:gd name="T65" fmla="*/ 502 h 1205"/>
              <a:gd name="T66" fmla="*/ 1116 w 2073"/>
              <a:gd name="T67" fmla="*/ 672 h 1205"/>
              <a:gd name="T68" fmla="*/ 1254 w 2073"/>
              <a:gd name="T69" fmla="*/ 612 h 1205"/>
              <a:gd name="T70" fmla="*/ 1390 w 2073"/>
              <a:gd name="T71" fmla="*/ 598 h 1205"/>
              <a:gd name="T72" fmla="*/ 1520 w 2073"/>
              <a:gd name="T73" fmla="*/ 634 h 1205"/>
              <a:gd name="T74" fmla="*/ 1589 w 2073"/>
              <a:gd name="T75" fmla="*/ 683 h 1205"/>
              <a:gd name="T76" fmla="*/ 1608 w 2073"/>
              <a:gd name="T77" fmla="*/ 716 h 1205"/>
              <a:gd name="T78" fmla="*/ 1609 w 2073"/>
              <a:gd name="T79" fmla="*/ 752 h 1205"/>
              <a:gd name="T80" fmla="*/ 1589 w 2073"/>
              <a:gd name="T81" fmla="*/ 798 h 1205"/>
              <a:gd name="T82" fmla="*/ 1499 w 2073"/>
              <a:gd name="T83" fmla="*/ 871 h 1205"/>
              <a:gd name="T84" fmla="*/ 1384 w 2073"/>
              <a:gd name="T85" fmla="*/ 918 h 1205"/>
              <a:gd name="T86" fmla="*/ 1257 w 2073"/>
              <a:gd name="T87" fmla="*/ 931 h 1205"/>
              <a:gd name="T88" fmla="*/ 1150 w 2073"/>
              <a:gd name="T89" fmla="*/ 909 h 1205"/>
              <a:gd name="T90" fmla="*/ 820 w 2073"/>
              <a:gd name="T91" fmla="*/ 1143 h 1205"/>
              <a:gd name="T92" fmla="*/ 954 w 2073"/>
              <a:gd name="T93" fmla="*/ 1189 h 1205"/>
              <a:gd name="T94" fmla="*/ 1104 w 2073"/>
              <a:gd name="T95" fmla="*/ 1205 h 1205"/>
              <a:gd name="T96" fmla="*/ 1269 w 2073"/>
              <a:gd name="T97" fmla="*/ 1189 h 1205"/>
              <a:gd name="T98" fmla="*/ 1434 w 2073"/>
              <a:gd name="T99" fmla="*/ 1153 h 1205"/>
              <a:gd name="T100" fmla="*/ 1590 w 2073"/>
              <a:gd name="T101" fmla="*/ 1098 h 1205"/>
              <a:gd name="T102" fmla="*/ 1736 w 2073"/>
              <a:gd name="T103" fmla="*/ 1023 h 1205"/>
              <a:gd name="T104" fmla="*/ 1881 w 2073"/>
              <a:gd name="T105" fmla="*/ 927 h 1205"/>
              <a:gd name="T106" fmla="*/ 1986 w 2073"/>
              <a:gd name="T107" fmla="*/ 829 h 1205"/>
              <a:gd name="T108" fmla="*/ 2052 w 2073"/>
              <a:gd name="T109" fmla="*/ 729 h 1205"/>
              <a:gd name="T110" fmla="*/ 2073 w 2073"/>
              <a:gd name="T111" fmla="*/ 631 h 1205"/>
              <a:gd name="T112" fmla="*/ 2047 w 2073"/>
              <a:gd name="T113" fmla="*/ 542 h 1205"/>
              <a:gd name="T114" fmla="*/ 1971 w 2073"/>
              <a:gd name="T115" fmla="*/ 463 h 1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3" h="1205">
                <a:moveTo>
                  <a:pt x="1927" y="435"/>
                </a:moveTo>
                <a:lnTo>
                  <a:pt x="1896" y="419"/>
                </a:lnTo>
                <a:lnTo>
                  <a:pt x="1866" y="405"/>
                </a:lnTo>
                <a:lnTo>
                  <a:pt x="1833" y="393"/>
                </a:lnTo>
                <a:lnTo>
                  <a:pt x="1799" y="382"/>
                </a:lnTo>
                <a:lnTo>
                  <a:pt x="1764" y="374"/>
                </a:lnTo>
                <a:lnTo>
                  <a:pt x="1728" y="368"/>
                </a:lnTo>
                <a:lnTo>
                  <a:pt x="1690" y="363"/>
                </a:lnTo>
                <a:lnTo>
                  <a:pt x="1651" y="361"/>
                </a:lnTo>
                <a:lnTo>
                  <a:pt x="1612" y="360"/>
                </a:lnTo>
                <a:lnTo>
                  <a:pt x="1572" y="361"/>
                </a:lnTo>
                <a:lnTo>
                  <a:pt x="1531" y="364"/>
                </a:lnTo>
                <a:lnTo>
                  <a:pt x="1491" y="369"/>
                </a:lnTo>
                <a:lnTo>
                  <a:pt x="1450" y="376"/>
                </a:lnTo>
                <a:lnTo>
                  <a:pt x="1407" y="384"/>
                </a:lnTo>
                <a:lnTo>
                  <a:pt x="1366" y="394"/>
                </a:lnTo>
                <a:lnTo>
                  <a:pt x="1324" y="406"/>
                </a:lnTo>
                <a:lnTo>
                  <a:pt x="1339" y="383"/>
                </a:lnTo>
                <a:lnTo>
                  <a:pt x="1352" y="361"/>
                </a:lnTo>
                <a:lnTo>
                  <a:pt x="1364" y="337"/>
                </a:lnTo>
                <a:lnTo>
                  <a:pt x="1372" y="315"/>
                </a:lnTo>
                <a:lnTo>
                  <a:pt x="1376" y="304"/>
                </a:lnTo>
                <a:lnTo>
                  <a:pt x="1378" y="293"/>
                </a:lnTo>
                <a:lnTo>
                  <a:pt x="1379" y="282"/>
                </a:lnTo>
                <a:lnTo>
                  <a:pt x="1381" y="271"/>
                </a:lnTo>
                <a:lnTo>
                  <a:pt x="1381" y="261"/>
                </a:lnTo>
                <a:lnTo>
                  <a:pt x="1381" y="249"/>
                </a:lnTo>
                <a:lnTo>
                  <a:pt x="1381" y="238"/>
                </a:lnTo>
                <a:lnTo>
                  <a:pt x="1380" y="228"/>
                </a:lnTo>
                <a:lnTo>
                  <a:pt x="1378" y="217"/>
                </a:lnTo>
                <a:lnTo>
                  <a:pt x="1376" y="207"/>
                </a:lnTo>
                <a:lnTo>
                  <a:pt x="1372" y="197"/>
                </a:lnTo>
                <a:lnTo>
                  <a:pt x="1368" y="186"/>
                </a:lnTo>
                <a:lnTo>
                  <a:pt x="1364" y="177"/>
                </a:lnTo>
                <a:lnTo>
                  <a:pt x="1359" y="168"/>
                </a:lnTo>
                <a:lnTo>
                  <a:pt x="1353" y="158"/>
                </a:lnTo>
                <a:lnTo>
                  <a:pt x="1347" y="150"/>
                </a:lnTo>
                <a:lnTo>
                  <a:pt x="1340" y="141"/>
                </a:lnTo>
                <a:lnTo>
                  <a:pt x="1332" y="132"/>
                </a:lnTo>
                <a:lnTo>
                  <a:pt x="1324" y="124"/>
                </a:lnTo>
                <a:lnTo>
                  <a:pt x="1314" y="116"/>
                </a:lnTo>
                <a:lnTo>
                  <a:pt x="1295" y="100"/>
                </a:lnTo>
                <a:lnTo>
                  <a:pt x="1272" y="86"/>
                </a:lnTo>
                <a:lnTo>
                  <a:pt x="1248" y="73"/>
                </a:lnTo>
                <a:lnTo>
                  <a:pt x="1224" y="62"/>
                </a:lnTo>
                <a:lnTo>
                  <a:pt x="1198" y="50"/>
                </a:lnTo>
                <a:lnTo>
                  <a:pt x="1172" y="40"/>
                </a:lnTo>
                <a:lnTo>
                  <a:pt x="1146" y="31"/>
                </a:lnTo>
                <a:lnTo>
                  <a:pt x="1119" y="24"/>
                </a:lnTo>
                <a:lnTo>
                  <a:pt x="1092" y="17"/>
                </a:lnTo>
                <a:lnTo>
                  <a:pt x="1063" y="11"/>
                </a:lnTo>
                <a:lnTo>
                  <a:pt x="1035" y="7"/>
                </a:lnTo>
                <a:lnTo>
                  <a:pt x="1005" y="4"/>
                </a:lnTo>
                <a:lnTo>
                  <a:pt x="976" y="1"/>
                </a:lnTo>
                <a:lnTo>
                  <a:pt x="945" y="0"/>
                </a:lnTo>
                <a:lnTo>
                  <a:pt x="915" y="0"/>
                </a:lnTo>
                <a:lnTo>
                  <a:pt x="883" y="1"/>
                </a:lnTo>
                <a:lnTo>
                  <a:pt x="851" y="4"/>
                </a:lnTo>
                <a:lnTo>
                  <a:pt x="819" y="7"/>
                </a:lnTo>
                <a:lnTo>
                  <a:pt x="786" y="12"/>
                </a:lnTo>
                <a:lnTo>
                  <a:pt x="753" y="17"/>
                </a:lnTo>
                <a:lnTo>
                  <a:pt x="720" y="23"/>
                </a:lnTo>
                <a:lnTo>
                  <a:pt x="687" y="30"/>
                </a:lnTo>
                <a:lnTo>
                  <a:pt x="655" y="38"/>
                </a:lnTo>
                <a:lnTo>
                  <a:pt x="622" y="47"/>
                </a:lnTo>
                <a:lnTo>
                  <a:pt x="589" y="58"/>
                </a:lnTo>
                <a:lnTo>
                  <a:pt x="556" y="69"/>
                </a:lnTo>
                <a:lnTo>
                  <a:pt x="523" y="80"/>
                </a:lnTo>
                <a:lnTo>
                  <a:pt x="492" y="93"/>
                </a:lnTo>
                <a:lnTo>
                  <a:pt x="459" y="108"/>
                </a:lnTo>
                <a:lnTo>
                  <a:pt x="426" y="122"/>
                </a:lnTo>
                <a:lnTo>
                  <a:pt x="393" y="138"/>
                </a:lnTo>
                <a:lnTo>
                  <a:pt x="360" y="155"/>
                </a:lnTo>
                <a:lnTo>
                  <a:pt x="327" y="172"/>
                </a:lnTo>
                <a:lnTo>
                  <a:pt x="294" y="191"/>
                </a:lnTo>
                <a:lnTo>
                  <a:pt x="267" y="208"/>
                </a:lnTo>
                <a:lnTo>
                  <a:pt x="241" y="224"/>
                </a:lnTo>
                <a:lnTo>
                  <a:pt x="216" y="241"/>
                </a:lnTo>
                <a:lnTo>
                  <a:pt x="192" y="258"/>
                </a:lnTo>
                <a:lnTo>
                  <a:pt x="170" y="275"/>
                </a:lnTo>
                <a:lnTo>
                  <a:pt x="149" y="293"/>
                </a:lnTo>
                <a:lnTo>
                  <a:pt x="129" y="310"/>
                </a:lnTo>
                <a:lnTo>
                  <a:pt x="111" y="328"/>
                </a:lnTo>
                <a:lnTo>
                  <a:pt x="95" y="346"/>
                </a:lnTo>
                <a:lnTo>
                  <a:pt x="79" y="363"/>
                </a:lnTo>
                <a:lnTo>
                  <a:pt x="65" y="381"/>
                </a:lnTo>
                <a:lnTo>
                  <a:pt x="52" y="400"/>
                </a:lnTo>
                <a:lnTo>
                  <a:pt x="40" y="417"/>
                </a:lnTo>
                <a:lnTo>
                  <a:pt x="30" y="436"/>
                </a:lnTo>
                <a:lnTo>
                  <a:pt x="21" y="455"/>
                </a:lnTo>
                <a:lnTo>
                  <a:pt x="13" y="474"/>
                </a:lnTo>
                <a:lnTo>
                  <a:pt x="7" y="493"/>
                </a:lnTo>
                <a:lnTo>
                  <a:pt x="4" y="512"/>
                </a:lnTo>
                <a:lnTo>
                  <a:pt x="1" y="529"/>
                </a:lnTo>
                <a:lnTo>
                  <a:pt x="0" y="547"/>
                </a:lnTo>
                <a:lnTo>
                  <a:pt x="1" y="564"/>
                </a:lnTo>
                <a:lnTo>
                  <a:pt x="5" y="580"/>
                </a:lnTo>
                <a:lnTo>
                  <a:pt x="10" y="597"/>
                </a:lnTo>
                <a:lnTo>
                  <a:pt x="17" y="612"/>
                </a:lnTo>
                <a:lnTo>
                  <a:pt x="25" y="627"/>
                </a:lnTo>
                <a:lnTo>
                  <a:pt x="34" y="641"/>
                </a:lnTo>
                <a:lnTo>
                  <a:pt x="47" y="656"/>
                </a:lnTo>
                <a:lnTo>
                  <a:pt x="60" y="670"/>
                </a:lnTo>
                <a:lnTo>
                  <a:pt x="76" y="683"/>
                </a:lnTo>
                <a:lnTo>
                  <a:pt x="93" y="696"/>
                </a:lnTo>
                <a:lnTo>
                  <a:pt x="112" y="707"/>
                </a:lnTo>
                <a:lnTo>
                  <a:pt x="133" y="719"/>
                </a:lnTo>
                <a:lnTo>
                  <a:pt x="142" y="722"/>
                </a:lnTo>
                <a:lnTo>
                  <a:pt x="505" y="511"/>
                </a:lnTo>
                <a:lnTo>
                  <a:pt x="492" y="501"/>
                </a:lnTo>
                <a:lnTo>
                  <a:pt x="481" y="492"/>
                </a:lnTo>
                <a:lnTo>
                  <a:pt x="473" y="482"/>
                </a:lnTo>
                <a:lnTo>
                  <a:pt x="466" y="472"/>
                </a:lnTo>
                <a:lnTo>
                  <a:pt x="465" y="466"/>
                </a:lnTo>
                <a:lnTo>
                  <a:pt x="462" y="461"/>
                </a:lnTo>
                <a:lnTo>
                  <a:pt x="462" y="455"/>
                </a:lnTo>
                <a:lnTo>
                  <a:pt x="461" y="449"/>
                </a:lnTo>
                <a:lnTo>
                  <a:pt x="462" y="436"/>
                </a:lnTo>
                <a:lnTo>
                  <a:pt x="466" y="423"/>
                </a:lnTo>
                <a:lnTo>
                  <a:pt x="472" y="410"/>
                </a:lnTo>
                <a:lnTo>
                  <a:pt x="479" y="397"/>
                </a:lnTo>
                <a:lnTo>
                  <a:pt x="488" y="384"/>
                </a:lnTo>
                <a:lnTo>
                  <a:pt x="499" y="373"/>
                </a:lnTo>
                <a:lnTo>
                  <a:pt x="511" y="361"/>
                </a:lnTo>
                <a:lnTo>
                  <a:pt x="525" y="349"/>
                </a:lnTo>
                <a:lnTo>
                  <a:pt x="540" y="339"/>
                </a:lnTo>
                <a:lnTo>
                  <a:pt x="558" y="328"/>
                </a:lnTo>
                <a:lnTo>
                  <a:pt x="581" y="315"/>
                </a:lnTo>
                <a:lnTo>
                  <a:pt x="605" y="304"/>
                </a:lnTo>
                <a:lnTo>
                  <a:pt x="628" y="295"/>
                </a:lnTo>
                <a:lnTo>
                  <a:pt x="651" y="287"/>
                </a:lnTo>
                <a:lnTo>
                  <a:pt x="674" y="281"/>
                </a:lnTo>
                <a:lnTo>
                  <a:pt x="698" y="276"/>
                </a:lnTo>
                <a:lnTo>
                  <a:pt x="721" y="273"/>
                </a:lnTo>
                <a:lnTo>
                  <a:pt x="745" y="271"/>
                </a:lnTo>
                <a:lnTo>
                  <a:pt x="769" y="271"/>
                </a:lnTo>
                <a:lnTo>
                  <a:pt x="790" y="273"/>
                </a:lnTo>
                <a:lnTo>
                  <a:pt x="812" y="276"/>
                </a:lnTo>
                <a:lnTo>
                  <a:pt x="832" y="280"/>
                </a:lnTo>
                <a:lnTo>
                  <a:pt x="852" y="284"/>
                </a:lnTo>
                <a:lnTo>
                  <a:pt x="870" y="291"/>
                </a:lnTo>
                <a:lnTo>
                  <a:pt x="889" y="298"/>
                </a:lnTo>
                <a:lnTo>
                  <a:pt x="905" y="308"/>
                </a:lnTo>
                <a:lnTo>
                  <a:pt x="925" y="320"/>
                </a:lnTo>
                <a:lnTo>
                  <a:pt x="942" y="333"/>
                </a:lnTo>
                <a:lnTo>
                  <a:pt x="956" y="346"/>
                </a:lnTo>
                <a:lnTo>
                  <a:pt x="967" y="359"/>
                </a:lnTo>
                <a:lnTo>
                  <a:pt x="971" y="366"/>
                </a:lnTo>
                <a:lnTo>
                  <a:pt x="975" y="372"/>
                </a:lnTo>
                <a:lnTo>
                  <a:pt x="977" y="379"/>
                </a:lnTo>
                <a:lnTo>
                  <a:pt x="980" y="386"/>
                </a:lnTo>
                <a:lnTo>
                  <a:pt x="982" y="393"/>
                </a:lnTo>
                <a:lnTo>
                  <a:pt x="982" y="400"/>
                </a:lnTo>
                <a:lnTo>
                  <a:pt x="983" y="407"/>
                </a:lnTo>
                <a:lnTo>
                  <a:pt x="982" y="415"/>
                </a:lnTo>
                <a:lnTo>
                  <a:pt x="981" y="422"/>
                </a:lnTo>
                <a:lnTo>
                  <a:pt x="978" y="429"/>
                </a:lnTo>
                <a:lnTo>
                  <a:pt x="976" y="436"/>
                </a:lnTo>
                <a:lnTo>
                  <a:pt x="972" y="445"/>
                </a:lnTo>
                <a:lnTo>
                  <a:pt x="969" y="452"/>
                </a:lnTo>
                <a:lnTo>
                  <a:pt x="963" y="459"/>
                </a:lnTo>
                <a:lnTo>
                  <a:pt x="958" y="466"/>
                </a:lnTo>
                <a:lnTo>
                  <a:pt x="951" y="474"/>
                </a:lnTo>
                <a:lnTo>
                  <a:pt x="937" y="488"/>
                </a:lnTo>
                <a:lnTo>
                  <a:pt x="918" y="502"/>
                </a:lnTo>
                <a:lnTo>
                  <a:pt x="898" y="518"/>
                </a:lnTo>
                <a:lnTo>
                  <a:pt x="875" y="532"/>
                </a:lnTo>
                <a:lnTo>
                  <a:pt x="698" y="634"/>
                </a:lnTo>
                <a:lnTo>
                  <a:pt x="939" y="775"/>
                </a:lnTo>
                <a:lnTo>
                  <a:pt x="1116" y="672"/>
                </a:lnTo>
                <a:lnTo>
                  <a:pt x="1143" y="657"/>
                </a:lnTo>
                <a:lnTo>
                  <a:pt x="1172" y="643"/>
                </a:lnTo>
                <a:lnTo>
                  <a:pt x="1199" y="631"/>
                </a:lnTo>
                <a:lnTo>
                  <a:pt x="1227" y="620"/>
                </a:lnTo>
                <a:lnTo>
                  <a:pt x="1254" y="612"/>
                </a:lnTo>
                <a:lnTo>
                  <a:pt x="1281" y="606"/>
                </a:lnTo>
                <a:lnTo>
                  <a:pt x="1308" y="601"/>
                </a:lnTo>
                <a:lnTo>
                  <a:pt x="1335" y="598"/>
                </a:lnTo>
                <a:lnTo>
                  <a:pt x="1363" y="597"/>
                </a:lnTo>
                <a:lnTo>
                  <a:pt x="1390" y="598"/>
                </a:lnTo>
                <a:lnTo>
                  <a:pt x="1417" y="601"/>
                </a:lnTo>
                <a:lnTo>
                  <a:pt x="1443" y="606"/>
                </a:lnTo>
                <a:lnTo>
                  <a:pt x="1469" y="613"/>
                </a:lnTo>
                <a:lnTo>
                  <a:pt x="1495" y="623"/>
                </a:lnTo>
                <a:lnTo>
                  <a:pt x="1520" y="634"/>
                </a:lnTo>
                <a:lnTo>
                  <a:pt x="1546" y="648"/>
                </a:lnTo>
                <a:lnTo>
                  <a:pt x="1563" y="659"/>
                </a:lnTo>
                <a:lnTo>
                  <a:pt x="1577" y="671"/>
                </a:lnTo>
                <a:lnTo>
                  <a:pt x="1584" y="677"/>
                </a:lnTo>
                <a:lnTo>
                  <a:pt x="1589" y="683"/>
                </a:lnTo>
                <a:lnTo>
                  <a:pt x="1595" y="689"/>
                </a:lnTo>
                <a:lnTo>
                  <a:pt x="1598" y="696"/>
                </a:lnTo>
                <a:lnTo>
                  <a:pt x="1602" y="702"/>
                </a:lnTo>
                <a:lnTo>
                  <a:pt x="1605" y="709"/>
                </a:lnTo>
                <a:lnTo>
                  <a:pt x="1608" y="716"/>
                </a:lnTo>
                <a:lnTo>
                  <a:pt x="1609" y="723"/>
                </a:lnTo>
                <a:lnTo>
                  <a:pt x="1610" y="730"/>
                </a:lnTo>
                <a:lnTo>
                  <a:pt x="1610" y="737"/>
                </a:lnTo>
                <a:lnTo>
                  <a:pt x="1610" y="744"/>
                </a:lnTo>
                <a:lnTo>
                  <a:pt x="1609" y="752"/>
                </a:lnTo>
                <a:lnTo>
                  <a:pt x="1608" y="760"/>
                </a:lnTo>
                <a:lnTo>
                  <a:pt x="1605" y="768"/>
                </a:lnTo>
                <a:lnTo>
                  <a:pt x="1602" y="776"/>
                </a:lnTo>
                <a:lnTo>
                  <a:pt x="1598" y="783"/>
                </a:lnTo>
                <a:lnTo>
                  <a:pt x="1589" y="798"/>
                </a:lnTo>
                <a:lnTo>
                  <a:pt x="1576" y="813"/>
                </a:lnTo>
                <a:lnTo>
                  <a:pt x="1562" y="828"/>
                </a:lnTo>
                <a:lnTo>
                  <a:pt x="1543" y="843"/>
                </a:lnTo>
                <a:lnTo>
                  <a:pt x="1523" y="857"/>
                </a:lnTo>
                <a:lnTo>
                  <a:pt x="1499" y="871"/>
                </a:lnTo>
                <a:lnTo>
                  <a:pt x="1478" y="883"/>
                </a:lnTo>
                <a:lnTo>
                  <a:pt x="1456" y="894"/>
                </a:lnTo>
                <a:lnTo>
                  <a:pt x="1432" y="903"/>
                </a:lnTo>
                <a:lnTo>
                  <a:pt x="1409" y="911"/>
                </a:lnTo>
                <a:lnTo>
                  <a:pt x="1384" y="918"/>
                </a:lnTo>
                <a:lnTo>
                  <a:pt x="1359" y="923"/>
                </a:lnTo>
                <a:lnTo>
                  <a:pt x="1333" y="928"/>
                </a:lnTo>
                <a:lnTo>
                  <a:pt x="1307" y="930"/>
                </a:lnTo>
                <a:lnTo>
                  <a:pt x="1281" y="931"/>
                </a:lnTo>
                <a:lnTo>
                  <a:pt x="1257" y="931"/>
                </a:lnTo>
                <a:lnTo>
                  <a:pt x="1233" y="930"/>
                </a:lnTo>
                <a:lnTo>
                  <a:pt x="1211" y="927"/>
                </a:lnTo>
                <a:lnTo>
                  <a:pt x="1189" y="923"/>
                </a:lnTo>
                <a:lnTo>
                  <a:pt x="1169" y="917"/>
                </a:lnTo>
                <a:lnTo>
                  <a:pt x="1150" y="909"/>
                </a:lnTo>
                <a:lnTo>
                  <a:pt x="1134" y="901"/>
                </a:lnTo>
                <a:lnTo>
                  <a:pt x="767" y="1113"/>
                </a:lnTo>
                <a:lnTo>
                  <a:pt x="771" y="1118"/>
                </a:lnTo>
                <a:lnTo>
                  <a:pt x="796" y="1132"/>
                </a:lnTo>
                <a:lnTo>
                  <a:pt x="820" y="1143"/>
                </a:lnTo>
                <a:lnTo>
                  <a:pt x="845" y="1155"/>
                </a:lnTo>
                <a:lnTo>
                  <a:pt x="872" y="1166"/>
                </a:lnTo>
                <a:lnTo>
                  <a:pt x="898" y="1175"/>
                </a:lnTo>
                <a:lnTo>
                  <a:pt x="927" y="1182"/>
                </a:lnTo>
                <a:lnTo>
                  <a:pt x="954" y="1189"/>
                </a:lnTo>
                <a:lnTo>
                  <a:pt x="983" y="1195"/>
                </a:lnTo>
                <a:lnTo>
                  <a:pt x="1013" y="1199"/>
                </a:lnTo>
                <a:lnTo>
                  <a:pt x="1042" y="1202"/>
                </a:lnTo>
                <a:lnTo>
                  <a:pt x="1073" y="1204"/>
                </a:lnTo>
                <a:lnTo>
                  <a:pt x="1104" y="1205"/>
                </a:lnTo>
                <a:lnTo>
                  <a:pt x="1136" y="1204"/>
                </a:lnTo>
                <a:lnTo>
                  <a:pt x="1168" y="1202"/>
                </a:lnTo>
                <a:lnTo>
                  <a:pt x="1202" y="1199"/>
                </a:lnTo>
                <a:lnTo>
                  <a:pt x="1235" y="1195"/>
                </a:lnTo>
                <a:lnTo>
                  <a:pt x="1269" y="1189"/>
                </a:lnTo>
                <a:lnTo>
                  <a:pt x="1304" y="1184"/>
                </a:lnTo>
                <a:lnTo>
                  <a:pt x="1337" y="1176"/>
                </a:lnTo>
                <a:lnTo>
                  <a:pt x="1370" y="1169"/>
                </a:lnTo>
                <a:lnTo>
                  <a:pt x="1403" y="1161"/>
                </a:lnTo>
                <a:lnTo>
                  <a:pt x="1434" y="1153"/>
                </a:lnTo>
                <a:lnTo>
                  <a:pt x="1466" y="1142"/>
                </a:lnTo>
                <a:lnTo>
                  <a:pt x="1498" y="1133"/>
                </a:lnTo>
                <a:lnTo>
                  <a:pt x="1529" y="1121"/>
                </a:lnTo>
                <a:lnTo>
                  <a:pt x="1559" y="1109"/>
                </a:lnTo>
                <a:lnTo>
                  <a:pt x="1590" y="1098"/>
                </a:lnTo>
                <a:lnTo>
                  <a:pt x="1621" y="1083"/>
                </a:lnTo>
                <a:lnTo>
                  <a:pt x="1650" y="1070"/>
                </a:lnTo>
                <a:lnTo>
                  <a:pt x="1680" y="1055"/>
                </a:lnTo>
                <a:lnTo>
                  <a:pt x="1708" y="1040"/>
                </a:lnTo>
                <a:lnTo>
                  <a:pt x="1736" y="1023"/>
                </a:lnTo>
                <a:lnTo>
                  <a:pt x="1769" y="1004"/>
                </a:lnTo>
                <a:lnTo>
                  <a:pt x="1800" y="986"/>
                </a:lnTo>
                <a:lnTo>
                  <a:pt x="1828" y="966"/>
                </a:lnTo>
                <a:lnTo>
                  <a:pt x="1855" y="947"/>
                </a:lnTo>
                <a:lnTo>
                  <a:pt x="1881" y="927"/>
                </a:lnTo>
                <a:lnTo>
                  <a:pt x="1906" y="908"/>
                </a:lnTo>
                <a:lnTo>
                  <a:pt x="1928" y="888"/>
                </a:lnTo>
                <a:lnTo>
                  <a:pt x="1949" y="868"/>
                </a:lnTo>
                <a:lnTo>
                  <a:pt x="1968" y="849"/>
                </a:lnTo>
                <a:lnTo>
                  <a:pt x="1986" y="829"/>
                </a:lnTo>
                <a:lnTo>
                  <a:pt x="2002" y="809"/>
                </a:lnTo>
                <a:lnTo>
                  <a:pt x="2018" y="789"/>
                </a:lnTo>
                <a:lnTo>
                  <a:pt x="2031" y="769"/>
                </a:lnTo>
                <a:lnTo>
                  <a:pt x="2041" y="749"/>
                </a:lnTo>
                <a:lnTo>
                  <a:pt x="2052" y="729"/>
                </a:lnTo>
                <a:lnTo>
                  <a:pt x="2060" y="709"/>
                </a:lnTo>
                <a:lnTo>
                  <a:pt x="2066" y="689"/>
                </a:lnTo>
                <a:lnTo>
                  <a:pt x="2071" y="669"/>
                </a:lnTo>
                <a:lnTo>
                  <a:pt x="2073" y="650"/>
                </a:lnTo>
                <a:lnTo>
                  <a:pt x="2073" y="631"/>
                </a:lnTo>
                <a:lnTo>
                  <a:pt x="2072" y="612"/>
                </a:lnTo>
                <a:lnTo>
                  <a:pt x="2068" y="594"/>
                </a:lnTo>
                <a:lnTo>
                  <a:pt x="2064" y="577"/>
                </a:lnTo>
                <a:lnTo>
                  <a:pt x="2057" y="559"/>
                </a:lnTo>
                <a:lnTo>
                  <a:pt x="2047" y="542"/>
                </a:lnTo>
                <a:lnTo>
                  <a:pt x="2035" y="526"/>
                </a:lnTo>
                <a:lnTo>
                  <a:pt x="2023" y="509"/>
                </a:lnTo>
                <a:lnTo>
                  <a:pt x="2007" y="494"/>
                </a:lnTo>
                <a:lnTo>
                  <a:pt x="1990" y="479"/>
                </a:lnTo>
                <a:lnTo>
                  <a:pt x="1971" y="463"/>
                </a:lnTo>
                <a:lnTo>
                  <a:pt x="1949" y="449"/>
                </a:lnTo>
                <a:lnTo>
                  <a:pt x="1927" y="4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6254" name="稻壳儿_刀客儿出品_123"/>
          <p:cNvSpPr>
            <a:spLocks noEditPoints="1"/>
          </p:cNvSpPr>
          <p:nvPr/>
        </p:nvSpPr>
        <p:spPr bwMode="auto">
          <a:xfrm>
            <a:off x="11349207" y="2329224"/>
            <a:ext cx="703760" cy="483438"/>
          </a:xfrm>
          <a:custGeom>
            <a:avLst/>
            <a:gdLst>
              <a:gd name="T0" fmla="*/ 1481 w 1776"/>
              <a:gd name="T1" fmla="*/ 638 h 1219"/>
              <a:gd name="T2" fmla="*/ 1644 w 1776"/>
              <a:gd name="T3" fmla="*/ 543 h 1219"/>
              <a:gd name="T4" fmla="*/ 1393 w 1776"/>
              <a:gd name="T5" fmla="*/ 399 h 1219"/>
              <a:gd name="T6" fmla="*/ 1231 w 1776"/>
              <a:gd name="T7" fmla="*/ 493 h 1219"/>
              <a:gd name="T8" fmla="*/ 375 w 1776"/>
              <a:gd name="T9" fmla="*/ 0 h 1219"/>
              <a:gd name="T10" fmla="*/ 0 w 1776"/>
              <a:gd name="T11" fmla="*/ 216 h 1219"/>
              <a:gd name="T12" fmla="*/ 3 w 1776"/>
              <a:gd name="T13" fmla="*/ 219 h 1219"/>
              <a:gd name="T14" fmla="*/ 261 w 1776"/>
              <a:gd name="T15" fmla="*/ 1117 h 1219"/>
              <a:gd name="T16" fmla="*/ 481 w 1776"/>
              <a:gd name="T17" fmla="*/ 1219 h 1219"/>
              <a:gd name="T18" fmla="*/ 1107 w 1776"/>
              <a:gd name="T19" fmla="*/ 855 h 1219"/>
              <a:gd name="T20" fmla="*/ 1402 w 1776"/>
              <a:gd name="T21" fmla="*/ 1026 h 1219"/>
              <a:gd name="T22" fmla="*/ 1776 w 1776"/>
              <a:gd name="T23" fmla="*/ 808 h 1219"/>
              <a:gd name="T24" fmla="*/ 1481 w 1776"/>
              <a:gd name="T25" fmla="*/ 638 h 1219"/>
              <a:gd name="T26" fmla="*/ 544 w 1776"/>
              <a:gd name="T27" fmla="*/ 893 h 1219"/>
              <a:gd name="T28" fmla="*/ 544 w 1776"/>
              <a:gd name="T29" fmla="*/ 893 h 1219"/>
              <a:gd name="T30" fmla="*/ 425 w 1776"/>
              <a:gd name="T31" fmla="*/ 503 h 1219"/>
              <a:gd name="T32" fmla="*/ 414 w 1776"/>
              <a:gd name="T33" fmla="*/ 464 h 1219"/>
              <a:gd name="T34" fmla="*/ 422 w 1776"/>
              <a:gd name="T35" fmla="*/ 460 h 1219"/>
              <a:gd name="T36" fmla="*/ 856 w 1776"/>
              <a:gd name="T37" fmla="*/ 711 h 1219"/>
              <a:gd name="T38" fmla="*/ 544 w 1776"/>
              <a:gd name="T39" fmla="*/ 893 h 1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76" h="1219">
                <a:moveTo>
                  <a:pt x="1481" y="638"/>
                </a:moveTo>
                <a:lnTo>
                  <a:pt x="1644" y="543"/>
                </a:lnTo>
                <a:lnTo>
                  <a:pt x="1393" y="399"/>
                </a:lnTo>
                <a:lnTo>
                  <a:pt x="1231" y="493"/>
                </a:lnTo>
                <a:lnTo>
                  <a:pt x="375" y="0"/>
                </a:lnTo>
                <a:lnTo>
                  <a:pt x="0" y="216"/>
                </a:lnTo>
                <a:lnTo>
                  <a:pt x="3" y="219"/>
                </a:lnTo>
                <a:lnTo>
                  <a:pt x="261" y="1117"/>
                </a:lnTo>
                <a:lnTo>
                  <a:pt x="481" y="1219"/>
                </a:lnTo>
                <a:lnTo>
                  <a:pt x="1107" y="855"/>
                </a:lnTo>
                <a:lnTo>
                  <a:pt x="1402" y="1026"/>
                </a:lnTo>
                <a:lnTo>
                  <a:pt x="1776" y="808"/>
                </a:lnTo>
                <a:lnTo>
                  <a:pt x="1481" y="638"/>
                </a:lnTo>
                <a:close/>
                <a:moveTo>
                  <a:pt x="544" y="893"/>
                </a:moveTo>
                <a:lnTo>
                  <a:pt x="544" y="893"/>
                </a:lnTo>
                <a:lnTo>
                  <a:pt x="425" y="503"/>
                </a:lnTo>
                <a:lnTo>
                  <a:pt x="414" y="464"/>
                </a:lnTo>
                <a:lnTo>
                  <a:pt x="422" y="460"/>
                </a:lnTo>
                <a:lnTo>
                  <a:pt x="856" y="711"/>
                </a:lnTo>
                <a:lnTo>
                  <a:pt x="544" y="8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0000" tIns="46800" rIns="90000" bIns="46800" numCol="1" anchor="t" anchorCtr="0" compatLnSpc="1"/>
          <a:lstStyle/>
          <a:p>
            <a:endParaRPr lang="en-US" sz="1800"/>
          </a:p>
        </p:txBody>
      </p:sp>
      <p:sp>
        <p:nvSpPr>
          <p:cNvPr id="150" name="稻壳儿_刀客儿出品_124"/>
          <p:cNvSpPr>
            <a:spLocks noChangeArrowheads="1"/>
          </p:cNvSpPr>
          <p:nvPr/>
        </p:nvSpPr>
        <p:spPr bwMode="auto">
          <a:xfrm>
            <a:off x="5968696" y="5566495"/>
            <a:ext cx="591373" cy="494904"/>
          </a:xfrm>
          <a:custGeom>
            <a:avLst/>
            <a:gdLst>
              <a:gd name="T0" fmla="*/ 55735 w 498"/>
              <a:gd name="T1" fmla="*/ 36300 h 418"/>
              <a:gd name="T2" fmla="*/ 55735 w 498"/>
              <a:gd name="T3" fmla="*/ 36300 h 418"/>
              <a:gd name="T4" fmla="*/ 16181 w 498"/>
              <a:gd name="T5" fmla="*/ 115622 h 418"/>
              <a:gd name="T6" fmla="*/ 155518 w 498"/>
              <a:gd name="T7" fmla="*/ 51985 h 418"/>
              <a:gd name="T8" fmla="*/ 4045 w 498"/>
              <a:gd name="T9" fmla="*/ 171192 h 418"/>
              <a:gd name="T10" fmla="*/ 19777 w 498"/>
              <a:gd name="T11" fmla="*/ 179258 h 418"/>
              <a:gd name="T12" fmla="*/ 43599 w 498"/>
              <a:gd name="T13" fmla="*/ 139373 h 418"/>
              <a:gd name="T14" fmla="*/ 131696 w 498"/>
              <a:gd name="T15" fmla="*/ 139373 h 418"/>
              <a:gd name="T16" fmla="*/ 210803 w 498"/>
              <a:gd name="T17" fmla="*/ 32267 h 418"/>
              <a:gd name="T18" fmla="*/ 55735 w 498"/>
              <a:gd name="T19" fmla="*/ 36300 h 418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498" h="418">
                <a:moveTo>
                  <a:pt x="124" y="81"/>
                </a:moveTo>
                <a:lnTo>
                  <a:pt x="124" y="81"/>
                </a:lnTo>
                <a:cubicBezTo>
                  <a:pt x="27" y="134"/>
                  <a:pt x="36" y="222"/>
                  <a:pt x="36" y="258"/>
                </a:cubicBezTo>
                <a:cubicBezTo>
                  <a:pt x="159" y="107"/>
                  <a:pt x="346" y="116"/>
                  <a:pt x="346" y="116"/>
                </a:cubicBezTo>
                <a:cubicBezTo>
                  <a:pt x="346" y="116"/>
                  <a:pt x="80" y="204"/>
                  <a:pt x="9" y="382"/>
                </a:cubicBezTo>
                <a:cubicBezTo>
                  <a:pt x="0" y="400"/>
                  <a:pt x="36" y="417"/>
                  <a:pt x="44" y="400"/>
                </a:cubicBezTo>
                <a:cubicBezTo>
                  <a:pt x="62" y="355"/>
                  <a:pt x="97" y="311"/>
                  <a:pt x="97" y="311"/>
                </a:cubicBezTo>
                <a:cubicBezTo>
                  <a:pt x="151" y="329"/>
                  <a:pt x="230" y="355"/>
                  <a:pt x="293" y="311"/>
                </a:cubicBezTo>
                <a:cubicBezTo>
                  <a:pt x="363" y="258"/>
                  <a:pt x="363" y="134"/>
                  <a:pt x="469" y="72"/>
                </a:cubicBezTo>
                <a:cubicBezTo>
                  <a:pt x="497" y="63"/>
                  <a:pt x="249" y="0"/>
                  <a:pt x="124" y="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1800" dirty="0"/>
          </a:p>
        </p:txBody>
      </p:sp>
      <p:sp>
        <p:nvSpPr>
          <p:cNvPr id="151" name="稻壳儿_刀客儿出品_125"/>
          <p:cNvSpPr>
            <a:spLocks noChangeArrowheads="1"/>
          </p:cNvSpPr>
          <p:nvPr/>
        </p:nvSpPr>
        <p:spPr bwMode="auto">
          <a:xfrm>
            <a:off x="5970716" y="4431816"/>
            <a:ext cx="528459" cy="545236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1800" dirty="0"/>
          </a:p>
        </p:txBody>
      </p:sp>
      <p:sp>
        <p:nvSpPr>
          <p:cNvPr id="153" name="稻壳儿_刀客儿出品_127"/>
          <p:cNvSpPr>
            <a:spLocks noChangeArrowheads="1"/>
          </p:cNvSpPr>
          <p:nvPr/>
        </p:nvSpPr>
        <p:spPr bwMode="auto">
          <a:xfrm>
            <a:off x="5990943" y="3343164"/>
            <a:ext cx="463064" cy="466492"/>
          </a:xfrm>
          <a:custGeom>
            <a:avLst/>
            <a:gdLst>
              <a:gd name="T0" fmla="*/ 106933 w 479"/>
              <a:gd name="T1" fmla="*/ 0 h 479"/>
              <a:gd name="T2" fmla="*/ 106933 w 479"/>
              <a:gd name="T3" fmla="*/ 0 h 479"/>
              <a:gd name="T4" fmla="*/ 0 w 479"/>
              <a:gd name="T5" fmla="*/ 107725 h 479"/>
              <a:gd name="T6" fmla="*/ 106933 w 479"/>
              <a:gd name="T7" fmla="*/ 215449 h 479"/>
              <a:gd name="T8" fmla="*/ 213866 w 479"/>
              <a:gd name="T9" fmla="*/ 107725 h 479"/>
              <a:gd name="T10" fmla="*/ 106933 w 479"/>
              <a:gd name="T11" fmla="*/ 0 h 479"/>
              <a:gd name="T12" fmla="*/ 198206 w 479"/>
              <a:gd name="T13" fmla="*/ 107725 h 479"/>
              <a:gd name="T14" fmla="*/ 198206 w 479"/>
              <a:gd name="T15" fmla="*/ 107725 h 479"/>
              <a:gd name="T16" fmla="*/ 178520 w 479"/>
              <a:gd name="T17" fmla="*/ 163615 h 479"/>
              <a:gd name="T18" fmla="*/ 174493 w 479"/>
              <a:gd name="T19" fmla="*/ 147840 h 479"/>
              <a:gd name="T20" fmla="*/ 178520 w 479"/>
              <a:gd name="T21" fmla="*/ 115838 h 479"/>
              <a:gd name="T22" fmla="*/ 166439 w 479"/>
              <a:gd name="T23" fmla="*/ 91949 h 479"/>
              <a:gd name="T24" fmla="*/ 142726 w 479"/>
              <a:gd name="T25" fmla="*/ 80230 h 479"/>
              <a:gd name="T26" fmla="*/ 154806 w 479"/>
              <a:gd name="T27" fmla="*/ 39664 h 479"/>
              <a:gd name="T28" fmla="*/ 131093 w 479"/>
              <a:gd name="T29" fmla="*/ 27945 h 479"/>
              <a:gd name="T30" fmla="*/ 134673 w 479"/>
              <a:gd name="T31" fmla="*/ 23889 h 479"/>
              <a:gd name="T32" fmla="*/ 198206 w 479"/>
              <a:gd name="T33" fmla="*/ 107725 h 479"/>
              <a:gd name="T34" fmla="*/ 94853 w 479"/>
              <a:gd name="T35" fmla="*/ 19832 h 479"/>
              <a:gd name="T36" fmla="*/ 94853 w 479"/>
              <a:gd name="T37" fmla="*/ 19832 h 479"/>
              <a:gd name="T38" fmla="*/ 83220 w 479"/>
              <a:gd name="T39" fmla="*/ 27945 h 479"/>
              <a:gd name="T40" fmla="*/ 67113 w 479"/>
              <a:gd name="T41" fmla="*/ 39664 h 479"/>
              <a:gd name="T42" fmla="*/ 51453 w 479"/>
              <a:gd name="T43" fmla="*/ 59947 h 479"/>
              <a:gd name="T44" fmla="*/ 59507 w 479"/>
              <a:gd name="T45" fmla="*/ 71666 h 479"/>
              <a:gd name="T46" fmla="*/ 79193 w 479"/>
              <a:gd name="T47" fmla="*/ 71666 h 479"/>
              <a:gd name="T48" fmla="*/ 110960 w 479"/>
              <a:gd name="T49" fmla="*/ 107725 h 479"/>
              <a:gd name="T50" fmla="*/ 83220 w 479"/>
              <a:gd name="T51" fmla="*/ 131613 h 479"/>
              <a:gd name="T52" fmla="*/ 79193 w 479"/>
              <a:gd name="T53" fmla="*/ 151896 h 479"/>
              <a:gd name="T54" fmla="*/ 79193 w 479"/>
              <a:gd name="T55" fmla="*/ 175785 h 479"/>
              <a:gd name="T56" fmla="*/ 59507 w 479"/>
              <a:gd name="T57" fmla="*/ 155502 h 479"/>
              <a:gd name="T58" fmla="*/ 55480 w 479"/>
              <a:gd name="T59" fmla="*/ 128008 h 479"/>
              <a:gd name="T60" fmla="*/ 39373 w 479"/>
              <a:gd name="T61" fmla="*/ 107725 h 479"/>
              <a:gd name="T62" fmla="*/ 47426 w 479"/>
              <a:gd name="T63" fmla="*/ 83836 h 479"/>
              <a:gd name="T64" fmla="*/ 23713 w 479"/>
              <a:gd name="T65" fmla="*/ 76173 h 479"/>
              <a:gd name="T66" fmla="*/ 94853 w 479"/>
              <a:gd name="T67" fmla="*/ 19832 h 479"/>
              <a:gd name="T68" fmla="*/ 79193 w 479"/>
              <a:gd name="T69" fmla="*/ 195617 h 479"/>
              <a:gd name="T70" fmla="*/ 79193 w 479"/>
              <a:gd name="T71" fmla="*/ 195617 h 479"/>
              <a:gd name="T72" fmla="*/ 91273 w 479"/>
              <a:gd name="T73" fmla="*/ 187504 h 479"/>
              <a:gd name="T74" fmla="*/ 106933 w 479"/>
              <a:gd name="T75" fmla="*/ 183447 h 479"/>
              <a:gd name="T76" fmla="*/ 131093 w 479"/>
              <a:gd name="T77" fmla="*/ 175785 h 479"/>
              <a:gd name="T78" fmla="*/ 158386 w 479"/>
              <a:gd name="T79" fmla="*/ 183447 h 479"/>
              <a:gd name="T80" fmla="*/ 106933 w 479"/>
              <a:gd name="T81" fmla="*/ 199674 h 479"/>
              <a:gd name="T82" fmla="*/ 79193 w 479"/>
              <a:gd name="T83" fmla="*/ 195617 h 47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79" h="479">
                <a:moveTo>
                  <a:pt x="239" y="0"/>
                </a:moveTo>
                <a:lnTo>
                  <a:pt x="239" y="0"/>
                </a:lnTo>
                <a:cubicBezTo>
                  <a:pt x="106" y="0"/>
                  <a:pt x="0" y="106"/>
                  <a:pt x="0" y="239"/>
                </a:cubicBezTo>
                <a:cubicBezTo>
                  <a:pt x="0" y="372"/>
                  <a:pt x="106" y="478"/>
                  <a:pt x="239" y="478"/>
                </a:cubicBezTo>
                <a:cubicBezTo>
                  <a:pt x="372" y="478"/>
                  <a:pt x="478" y="372"/>
                  <a:pt x="478" y="239"/>
                </a:cubicBezTo>
                <a:cubicBezTo>
                  <a:pt x="478" y="106"/>
                  <a:pt x="372" y="0"/>
                  <a:pt x="239" y="0"/>
                </a:cubicBezTo>
                <a:close/>
                <a:moveTo>
                  <a:pt x="443" y="239"/>
                </a:moveTo>
                <a:lnTo>
                  <a:pt x="443" y="239"/>
                </a:lnTo>
                <a:cubicBezTo>
                  <a:pt x="443" y="292"/>
                  <a:pt x="425" y="328"/>
                  <a:pt x="399" y="363"/>
                </a:cubicBezTo>
                <a:cubicBezTo>
                  <a:pt x="390" y="363"/>
                  <a:pt x="381" y="345"/>
                  <a:pt x="390" y="328"/>
                </a:cubicBezTo>
                <a:cubicBezTo>
                  <a:pt x="399" y="310"/>
                  <a:pt x="399" y="275"/>
                  <a:pt x="399" y="257"/>
                </a:cubicBezTo>
                <a:cubicBezTo>
                  <a:pt x="399" y="239"/>
                  <a:pt x="390" y="204"/>
                  <a:pt x="372" y="204"/>
                </a:cubicBezTo>
                <a:cubicBezTo>
                  <a:pt x="346" y="204"/>
                  <a:pt x="337" y="204"/>
                  <a:pt x="319" y="178"/>
                </a:cubicBezTo>
                <a:cubicBezTo>
                  <a:pt x="301" y="124"/>
                  <a:pt x="372" y="115"/>
                  <a:pt x="346" y="88"/>
                </a:cubicBezTo>
                <a:cubicBezTo>
                  <a:pt x="337" y="80"/>
                  <a:pt x="301" y="115"/>
                  <a:pt x="293" y="62"/>
                </a:cubicBezTo>
                <a:lnTo>
                  <a:pt x="301" y="53"/>
                </a:lnTo>
                <a:cubicBezTo>
                  <a:pt x="381" y="80"/>
                  <a:pt x="443" y="150"/>
                  <a:pt x="443" y="239"/>
                </a:cubicBezTo>
                <a:close/>
                <a:moveTo>
                  <a:pt x="212" y="44"/>
                </a:moveTo>
                <a:lnTo>
                  <a:pt x="212" y="44"/>
                </a:lnTo>
                <a:cubicBezTo>
                  <a:pt x="204" y="53"/>
                  <a:pt x="194" y="53"/>
                  <a:pt x="186" y="62"/>
                </a:cubicBezTo>
                <a:cubicBezTo>
                  <a:pt x="168" y="80"/>
                  <a:pt x="159" y="71"/>
                  <a:pt x="150" y="88"/>
                </a:cubicBezTo>
                <a:cubicBezTo>
                  <a:pt x="141" y="106"/>
                  <a:pt x="115" y="124"/>
                  <a:pt x="115" y="133"/>
                </a:cubicBezTo>
                <a:cubicBezTo>
                  <a:pt x="115" y="142"/>
                  <a:pt x="133" y="159"/>
                  <a:pt x="133" y="159"/>
                </a:cubicBezTo>
                <a:cubicBezTo>
                  <a:pt x="141" y="150"/>
                  <a:pt x="159" y="150"/>
                  <a:pt x="177" y="159"/>
                </a:cubicBezTo>
                <a:cubicBezTo>
                  <a:pt x="186" y="159"/>
                  <a:pt x="275" y="169"/>
                  <a:pt x="248" y="239"/>
                </a:cubicBezTo>
                <a:cubicBezTo>
                  <a:pt x="239" y="266"/>
                  <a:pt x="194" y="257"/>
                  <a:pt x="186" y="292"/>
                </a:cubicBezTo>
                <a:cubicBezTo>
                  <a:pt x="186" y="301"/>
                  <a:pt x="186" y="328"/>
                  <a:pt x="177" y="337"/>
                </a:cubicBezTo>
                <a:cubicBezTo>
                  <a:pt x="177" y="345"/>
                  <a:pt x="186" y="390"/>
                  <a:pt x="177" y="390"/>
                </a:cubicBezTo>
                <a:cubicBezTo>
                  <a:pt x="168" y="390"/>
                  <a:pt x="133" y="345"/>
                  <a:pt x="133" y="345"/>
                </a:cubicBezTo>
                <a:cubicBezTo>
                  <a:pt x="133" y="337"/>
                  <a:pt x="124" y="310"/>
                  <a:pt x="124" y="284"/>
                </a:cubicBezTo>
                <a:cubicBezTo>
                  <a:pt x="124" y="266"/>
                  <a:pt x="88" y="266"/>
                  <a:pt x="88" y="239"/>
                </a:cubicBezTo>
                <a:cubicBezTo>
                  <a:pt x="88" y="213"/>
                  <a:pt x="106" y="195"/>
                  <a:pt x="106" y="186"/>
                </a:cubicBezTo>
                <a:cubicBezTo>
                  <a:pt x="97" y="169"/>
                  <a:pt x="62" y="169"/>
                  <a:pt x="53" y="169"/>
                </a:cubicBezTo>
                <a:cubicBezTo>
                  <a:pt x="80" y="97"/>
                  <a:pt x="141" y="53"/>
                  <a:pt x="212" y="44"/>
                </a:cubicBezTo>
                <a:close/>
                <a:moveTo>
                  <a:pt x="177" y="434"/>
                </a:moveTo>
                <a:lnTo>
                  <a:pt x="177" y="434"/>
                </a:lnTo>
                <a:cubicBezTo>
                  <a:pt x="186" y="425"/>
                  <a:pt x="186" y="416"/>
                  <a:pt x="204" y="416"/>
                </a:cubicBezTo>
                <a:cubicBezTo>
                  <a:pt x="212" y="416"/>
                  <a:pt x="221" y="416"/>
                  <a:pt x="239" y="407"/>
                </a:cubicBezTo>
                <a:cubicBezTo>
                  <a:pt x="248" y="407"/>
                  <a:pt x="275" y="398"/>
                  <a:pt x="293" y="390"/>
                </a:cubicBezTo>
                <a:cubicBezTo>
                  <a:pt x="310" y="390"/>
                  <a:pt x="346" y="398"/>
                  <a:pt x="354" y="407"/>
                </a:cubicBezTo>
                <a:cubicBezTo>
                  <a:pt x="319" y="434"/>
                  <a:pt x="284" y="443"/>
                  <a:pt x="239" y="443"/>
                </a:cubicBezTo>
                <a:cubicBezTo>
                  <a:pt x="221" y="443"/>
                  <a:pt x="194" y="443"/>
                  <a:pt x="177" y="4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1800" dirty="0"/>
          </a:p>
        </p:txBody>
      </p:sp>
      <p:sp>
        <p:nvSpPr>
          <p:cNvPr id="155" name="稻壳儿_刀客儿出品_128"/>
          <p:cNvSpPr/>
          <p:nvPr/>
        </p:nvSpPr>
        <p:spPr>
          <a:xfrm>
            <a:off x="6622051" y="2099330"/>
            <a:ext cx="1798890" cy="307777"/>
          </a:xfrm>
          <a:prstGeom prst="rect">
            <a:avLst/>
          </a:prstGeom>
        </p:spPr>
        <p:txBody>
          <a:bodyPr wrap="none" lIns="90000" tIns="46800" rIns="90000" bIns="4680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cs typeface="Segoe UI" panose="020B0502040204020203" pitchFamily="34" charset="0"/>
              </a:rPr>
              <a:t>Your Title Text Here</a:t>
            </a:r>
            <a:endParaRPr lang="en-US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sp>
        <p:nvSpPr>
          <p:cNvPr id="161" name="稻壳儿_刀客儿出品_130"/>
          <p:cNvSpPr/>
          <p:nvPr/>
        </p:nvSpPr>
        <p:spPr>
          <a:xfrm>
            <a:off x="6622052" y="3216632"/>
            <a:ext cx="1798890" cy="307777"/>
          </a:xfrm>
          <a:prstGeom prst="rect">
            <a:avLst/>
          </a:prstGeom>
        </p:spPr>
        <p:txBody>
          <a:bodyPr wrap="none" lIns="90000" tIns="46800" rIns="90000" bIns="4680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cs typeface="Segoe UI" panose="020B0502040204020203" pitchFamily="34" charset="0"/>
              </a:rPr>
              <a:t>Your Title Text Here</a:t>
            </a:r>
            <a:endParaRPr lang="en-US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sp>
        <p:nvSpPr>
          <p:cNvPr id="162" name="稻壳儿_刀客儿出品_131"/>
          <p:cNvSpPr/>
          <p:nvPr/>
        </p:nvSpPr>
        <p:spPr>
          <a:xfrm>
            <a:off x="6622053" y="3495437"/>
            <a:ext cx="2896428" cy="514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cs typeface="Segoe UI Light" panose="020B0502040204020203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cs typeface="Segoe UI Light" panose="020B0502040204020203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cs typeface="Segoe UI Light" panose="020B0502040204020203" pitchFamily="34" charset="0"/>
              </a:rPr>
              <a:t> </a:t>
            </a:r>
            <a:r>
              <a:rPr lang="id-ID" sz="1200" dirty="0">
                <a:solidFill>
                  <a:schemeClr val="bg1"/>
                </a:solidFill>
                <a:cs typeface="Segoe UI Light" panose="020B0502040204020203" pitchFamily="34" charset="0"/>
              </a:rPr>
              <a:t>a lazy dog. </a:t>
            </a:r>
            <a:r>
              <a:rPr lang="en-US" sz="1200" dirty="0">
                <a:solidFill>
                  <a:schemeClr val="bg1"/>
                </a:solidFill>
                <a:cs typeface="Segoe UI Light" panose="020B0502040204020203" pitchFamily="34" charset="0"/>
              </a:rPr>
              <a:t>Lorem ipsum</a:t>
            </a:r>
            <a:endParaRPr lang="en-US" sz="1200" dirty="0">
              <a:solidFill>
                <a:schemeClr val="bg1"/>
              </a:solidFill>
              <a:cs typeface="Segoe UI Light" panose="020B0502040204020203" pitchFamily="34" charset="0"/>
            </a:endParaRPr>
          </a:p>
        </p:txBody>
      </p:sp>
      <p:sp>
        <p:nvSpPr>
          <p:cNvPr id="164" name="稻壳儿_刀客儿出品_132"/>
          <p:cNvSpPr/>
          <p:nvPr/>
        </p:nvSpPr>
        <p:spPr>
          <a:xfrm>
            <a:off x="6622053" y="4319936"/>
            <a:ext cx="1798890" cy="307777"/>
          </a:xfrm>
          <a:prstGeom prst="rect">
            <a:avLst/>
          </a:prstGeom>
        </p:spPr>
        <p:txBody>
          <a:bodyPr wrap="none" lIns="90000" tIns="46800" rIns="90000" bIns="4680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cs typeface="Segoe UI" panose="020B0502040204020203" pitchFamily="34" charset="0"/>
              </a:rPr>
              <a:t>Your Title Text Here</a:t>
            </a:r>
            <a:endParaRPr lang="en-US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sp>
        <p:nvSpPr>
          <p:cNvPr id="167" name="稻壳儿_刀客儿出品_134"/>
          <p:cNvSpPr/>
          <p:nvPr/>
        </p:nvSpPr>
        <p:spPr>
          <a:xfrm>
            <a:off x="6622053" y="5423356"/>
            <a:ext cx="946093" cy="307777"/>
          </a:xfrm>
          <a:prstGeom prst="rect">
            <a:avLst/>
          </a:prstGeom>
        </p:spPr>
        <p:txBody>
          <a:bodyPr wrap="none" lIns="90000" tIns="46800" rIns="90000" bIns="4680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cs typeface="Segoe UI" panose="020B0502040204020203" pitchFamily="34" charset="0"/>
              </a:rPr>
              <a:t>Your Title</a:t>
            </a:r>
            <a:endParaRPr lang="en-US" sz="140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sp>
        <p:nvSpPr>
          <p:cNvPr id="168" name="稻壳儿_刀客儿出品_135"/>
          <p:cNvSpPr/>
          <p:nvPr/>
        </p:nvSpPr>
        <p:spPr>
          <a:xfrm>
            <a:off x="6622053" y="5702159"/>
            <a:ext cx="1704474" cy="514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cs typeface="Segoe UI Light" panose="020B0502040204020203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cs typeface="Segoe UI Light" panose="020B0502040204020203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cs typeface="Segoe UI Light" panose="020B0502040204020203" pitchFamily="34" charset="0"/>
              </a:rPr>
              <a:t> </a:t>
            </a:r>
            <a:r>
              <a:rPr lang="id-ID" sz="1200" dirty="0">
                <a:solidFill>
                  <a:schemeClr val="bg1"/>
                </a:solidFill>
                <a:cs typeface="Segoe UI Light" panose="020B0502040204020203" pitchFamily="34" charset="0"/>
              </a:rPr>
              <a:t>a lazy</a:t>
            </a:r>
            <a:r>
              <a:rPr lang="en-US" sz="1200" dirty="0">
                <a:solidFill>
                  <a:schemeClr val="bg1"/>
                </a:solidFill>
                <a:cs typeface="Segoe UI Light" panose="020B0502040204020203" pitchFamily="34" charset="0"/>
              </a:rPr>
              <a:t>.</a:t>
            </a:r>
            <a:endParaRPr lang="en-US" sz="1200" dirty="0">
              <a:solidFill>
                <a:schemeClr val="bg1"/>
              </a:solidFill>
              <a:cs typeface="Segoe UI Light" panose="020B0502040204020203" pitchFamily="34" charset="0"/>
            </a:endParaRPr>
          </a:p>
        </p:txBody>
      </p:sp>
      <p:sp>
        <p:nvSpPr>
          <p:cNvPr id="171" name="稻壳儿_刀客儿出品_147"/>
          <p:cNvSpPr txBox="1"/>
          <p:nvPr/>
        </p:nvSpPr>
        <p:spPr>
          <a:xfrm>
            <a:off x="4330065" y="509272"/>
            <a:ext cx="3531870" cy="110807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基本情况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21385" y="185166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n"/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教育背景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1385" y="2279015"/>
            <a:ext cx="69399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ClrTx/>
              <a:buSzTx/>
              <a:buFont typeface="Wingdings" panose="05000000000000000000" charset="0"/>
              <a:buNone/>
            </a:pPr>
            <a:r>
              <a:rPr lang="zh-CN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石家庄工商职业学院 </a:t>
            </a: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   </a:t>
            </a:r>
            <a:r>
              <a:rPr lang="zh-CN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大专在读 </a:t>
            </a: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    </a:t>
            </a:r>
            <a:r>
              <a:rPr lang="zh-CN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中医养生保健 </a:t>
            </a:r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21385" y="311467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ClrTx/>
              <a:buSzTx/>
              <a:buFont typeface="Wingdings" panose="05000000000000000000" charset="0"/>
              <a:buChar char="n"/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籍贯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21385" y="349567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河北省  保定市 雄县</a:t>
            </a:r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21385" y="430974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ClrTx/>
              <a:buSzTx/>
              <a:buFont typeface="Wingdings" panose="05000000000000000000" charset="0"/>
              <a:buChar char="n"/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出生年月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21385" y="468376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2002.08</a:t>
            </a:r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921385" y="536765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ClrTx/>
              <a:buSzTx/>
              <a:buFont typeface="Wingdings" panose="05000000000000000000" charset="0"/>
              <a:buChar char="n"/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特长爱好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921385" y="570230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乒乓球，篮球，观看各类影视作品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500" fill="hold"/>
                                        <p:tgtEl>
                                          <p:spTgt spid="6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500" fill="hold"/>
                                        <p:tgtEl>
                                          <p:spTgt spid="6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500"/>
                                        <p:tgtEl>
                                          <p:spTgt spid="6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6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500" fill="hold"/>
                                        <p:tgtEl>
                                          <p:spTgt spid="6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6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6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500" fill="hold"/>
                                        <p:tgtEl>
                                          <p:spTgt spid="6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6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6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6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7" dur="500"/>
                                        <p:tgtEl>
                                          <p:spTgt spid="6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0" dur="500" fill="hold"/>
                                        <p:tgtEl>
                                          <p:spTgt spid="6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500" fill="hold"/>
                                        <p:tgtEl>
                                          <p:spTgt spid="6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2" dur="500"/>
                                        <p:tgtEl>
                                          <p:spTgt spid="6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5" dur="500" fill="hold"/>
                                        <p:tgtEl>
                                          <p:spTgt spid="6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6" dur="500" fill="hold"/>
                                        <p:tgtEl>
                                          <p:spTgt spid="6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6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0" dur="500" fill="hold"/>
                                        <p:tgtEl>
                                          <p:spTgt spid="6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" dur="500" fill="hold"/>
                                        <p:tgtEl>
                                          <p:spTgt spid="6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2" dur="500"/>
                                        <p:tgtEl>
                                          <p:spTgt spid="6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6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00" fill="hold"/>
                                        <p:tgtEl>
                                          <p:spTgt spid="6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00"/>
                                        <p:tgtEl>
                                          <p:spTgt spid="6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0" dur="500" fill="hold"/>
                                        <p:tgtEl>
                                          <p:spTgt spid="6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500" fill="hold"/>
                                        <p:tgtEl>
                                          <p:spTgt spid="6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6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0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0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2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0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5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1" grpId="0" animBg="1"/>
      <p:bldP spid="42" grpId="0" animBg="1"/>
      <p:bldP spid="43" grpId="0" animBg="1"/>
      <p:bldP spid="46" grpId="0" animBg="1"/>
      <p:bldP spid="47" grpId="0" animBg="1"/>
      <p:bldP spid="48" grpId="0" animBg="1"/>
      <p:bldP spid="49" grpId="0" animBg="1"/>
      <p:bldP spid="51" grpId="0" animBg="1"/>
      <p:bldP spid="52" grpId="0" animBg="1"/>
      <p:bldP spid="54" grpId="0" animBg="1"/>
      <p:bldP spid="59" grpId="0" animBg="1"/>
      <p:bldP spid="60" grpId="0" animBg="1"/>
      <p:bldP spid="61" grpId="0" animBg="1"/>
      <p:bldP spid="62" grpId="0" animBg="1"/>
      <p:bldP spid="64" grpId="0" animBg="1"/>
      <p:bldP spid="65" grpId="0" animBg="1"/>
      <p:bldP spid="67" grpId="0" animBg="1"/>
      <p:bldP spid="72" grpId="0" animBg="1"/>
      <p:bldP spid="73" grpId="0" animBg="1"/>
      <p:bldP spid="74" grpId="0" animBg="1"/>
      <p:bldP spid="75" grpId="0" animBg="1"/>
      <p:bldP spid="77" grpId="0" animBg="1"/>
      <p:bldP spid="78" grpId="0" animBg="1"/>
      <p:bldP spid="80" grpId="0" animBg="1"/>
      <p:bldP spid="85" grpId="0" animBg="1"/>
      <p:bldP spid="86" grpId="0" animBg="1"/>
      <p:bldP spid="87" grpId="0" animBg="1"/>
      <p:bldP spid="88" grpId="0" animBg="1"/>
      <p:bldP spid="90" grpId="0" animBg="1"/>
      <p:bldP spid="91" grpId="0" animBg="1"/>
      <p:bldP spid="93" grpId="0" animBg="1"/>
      <p:bldP spid="6236" grpId="0" animBg="1"/>
      <p:bldP spid="6237" grpId="0" animBg="1"/>
      <p:bldP spid="6238" grpId="0" animBg="1"/>
      <p:bldP spid="6244" grpId="0" animBg="1"/>
      <p:bldP spid="6245" grpId="0" animBg="1"/>
      <p:bldP spid="6251" grpId="0" animBg="1"/>
      <p:bldP spid="6252" grpId="0" animBg="1"/>
      <p:bldP spid="6253" grpId="0" animBg="1"/>
      <p:bldP spid="6254" grpId="0" animBg="1"/>
      <p:bldP spid="150" grpId="0" animBg="1"/>
      <p:bldP spid="151" grpId="0" animBg="1"/>
      <p:bldP spid="153" grpId="0" animBg="1"/>
      <p:bldP spid="155" grpId="0"/>
      <p:bldP spid="161" grpId="0"/>
      <p:bldP spid="162" grpId="0"/>
      <p:bldP spid="164" grpId="0"/>
      <p:bldP spid="167" grpId="0"/>
      <p:bldP spid="168" grpId="0"/>
      <p:bldP spid="17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_刀客儿出品_1"/>
          <p:cNvSpPr txBox="1"/>
          <p:nvPr/>
        </p:nvSpPr>
        <p:spPr>
          <a:xfrm>
            <a:off x="4052570" y="2875733"/>
            <a:ext cx="35356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/>
              <a:t>学习情况</a:t>
            </a:r>
            <a:endParaRPr lang="zh-CN" altLang="en-US"/>
          </a:p>
        </p:txBody>
      </p:sp>
      <p:sp>
        <p:nvSpPr>
          <p:cNvPr id="3" name="稻壳儿_刀客儿出品_2"/>
          <p:cNvSpPr txBox="1"/>
          <p:nvPr/>
        </p:nvSpPr>
        <p:spPr>
          <a:xfrm>
            <a:off x="4767077" y="2086567"/>
            <a:ext cx="21066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altLang="zh-CN" dirty="0"/>
              <a:t>PART.02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稻壳儿_刀客儿出品_59"/>
          <p:cNvSpPr txBox="1"/>
          <p:nvPr/>
        </p:nvSpPr>
        <p:spPr>
          <a:xfrm>
            <a:off x="4330065" y="509272"/>
            <a:ext cx="3531870" cy="110807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3200">
                <a:latin typeface="+mj-ea"/>
                <a:ea typeface="+mj-ea"/>
              </a:defRPr>
            </a:lvl1pPr>
          </a:lstStyle>
          <a:p>
            <a:r>
              <a:rPr lang="zh-CN" altLang="en-US" sz="6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学习情况</a:t>
            </a:r>
            <a:endParaRPr lang="zh-CN" altLang="en-US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148715" y="1662430"/>
          <a:ext cx="9934575" cy="4685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9225"/>
                <a:gridCol w="1793875"/>
                <a:gridCol w="718185"/>
                <a:gridCol w="961390"/>
                <a:gridCol w="2203450"/>
                <a:gridCol w="1419225"/>
                <a:gridCol w="1419225"/>
              </a:tblGrid>
              <a:tr h="461010">
                <a:tc rowSpan="6">
                  <a:txBody>
                    <a:bodyPr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endParaRPr lang="zh-CN" altLang="en-US" sz="2400"/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400"/>
                        <a:t>主</a:t>
                      </a:r>
                      <a:endParaRPr lang="zh-CN" altLang="en-US" sz="2400"/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400"/>
                        <a:t>要</a:t>
                      </a:r>
                      <a:endParaRPr lang="zh-CN" altLang="en-US" sz="2400"/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400"/>
                        <a:t>课</a:t>
                      </a:r>
                      <a:endParaRPr lang="zh-CN" altLang="en-US" sz="2400"/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400"/>
                        <a:t>程</a:t>
                      </a:r>
                      <a:endParaRPr lang="zh-CN" altLang="en-US" sz="2400"/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400"/>
                        <a:t>成</a:t>
                      </a:r>
                      <a:endParaRPr lang="zh-CN" altLang="en-US" sz="2400"/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2400"/>
                        <a:t>绩</a:t>
                      </a:r>
                      <a:endParaRPr lang="zh-CN" altLang="en-US" sz="2400"/>
                    </a:p>
                  </a:txBody>
                  <a:tcPr/>
                </a:tc>
                <a:tc gridSpan="6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公共基础课、专业基础课、专业核心课选填</a:t>
                      </a:r>
                      <a:r>
                        <a:rPr lang="en-US" altLang="zh-CN"/>
                        <a:t>10</a:t>
                      </a:r>
                      <a:r>
                        <a:rPr lang="zh-CN" altLang="en-US"/>
                        <a:t>门</a:t>
                      </a:r>
                      <a:endParaRPr lang="zh-CN" alt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460375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课程名称</a:t>
                      </a:r>
                      <a:endParaRPr lang="zh-CN" altLang="en-US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学分</a:t>
                      </a:r>
                      <a:endParaRPr lang="zh-CN" altLang="en-US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成绩</a:t>
                      </a:r>
                      <a:endParaRPr lang="zh-CN" altLang="en-US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课程名称</a:t>
                      </a:r>
                      <a:endParaRPr lang="zh-CN" altLang="en-US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学分</a:t>
                      </a:r>
                      <a:endParaRPr lang="zh-CN" altLang="en-US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成绩</a:t>
                      </a:r>
                      <a:endParaRPr lang="zh-CN" altLang="en-US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6040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中医养生保健学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99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病理学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91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61035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中医美容学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优秀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中药学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96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6040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康复治疗学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98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黄帝内经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93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61035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针灸推拿学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94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  <a:sym typeface="+mn-ea"/>
                        </a:rPr>
                        <a:t>临床营养学</a:t>
                      </a:r>
                      <a:endParaRPr lang="zh-CN" altLang="en-US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  <a:p>
                      <a:pPr>
                        <a:buNone/>
                      </a:pP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  <a:sym typeface="+mn-ea"/>
                        </a:rPr>
                        <a:t>3</a:t>
                      </a:r>
                      <a:endParaRPr lang="zh-CN" altLang="en-US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  <a:p>
                      <a:pPr>
                        <a:buNone/>
                      </a:pP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  <a:sym typeface="+mn-ea"/>
                        </a:rPr>
                        <a:t>优秀</a:t>
                      </a:r>
                      <a:endParaRPr lang="zh-CN" altLang="en-US" sz="18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  <a:p>
                      <a:pPr>
                        <a:buNone/>
                      </a:pP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46101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备注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 gridSpan="6">
                  <a:txBody>
                    <a:bodyPr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教务处综合测评成绩最终得分：74.28 （专业排名2/45）</a:t>
                      </a:r>
                      <a:endParaRPr lang="zh-CN" altLang="en-US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_刀客儿出品_1"/>
          <p:cNvSpPr txBox="1"/>
          <p:nvPr/>
        </p:nvSpPr>
        <p:spPr>
          <a:xfrm>
            <a:off x="3948430" y="2875098"/>
            <a:ext cx="35356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/>
              <a:t>学生工作</a:t>
            </a:r>
            <a:endParaRPr lang="zh-CN" altLang="en-US"/>
          </a:p>
        </p:txBody>
      </p:sp>
      <p:sp>
        <p:nvSpPr>
          <p:cNvPr id="3" name="稻壳儿_刀客儿出品_2"/>
          <p:cNvSpPr txBox="1"/>
          <p:nvPr/>
        </p:nvSpPr>
        <p:spPr>
          <a:xfrm>
            <a:off x="4662937" y="1974807"/>
            <a:ext cx="21066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altLang="zh-CN" dirty="0"/>
              <a:t>PART.03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780839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0350" y="1300480"/>
            <a:ext cx="6917055" cy="51898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473835" y="532130"/>
            <a:ext cx="736536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组织班级会议</a:t>
            </a:r>
            <a:endParaRPr lang="zh-CN" altLang="en-US" sz="44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稻壳儿_刀客儿出品_7"/>
          <p:cNvSpPr/>
          <p:nvPr/>
        </p:nvSpPr>
        <p:spPr>
          <a:xfrm>
            <a:off x="254000" y="6016369"/>
            <a:ext cx="599524" cy="59952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3" name="稻壳儿_刀客儿出品_8"/>
          <p:cNvSpPr/>
          <p:nvPr/>
        </p:nvSpPr>
        <p:spPr>
          <a:xfrm>
            <a:off x="931334" y="814494"/>
            <a:ext cx="264076" cy="2640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91005" y="1506220"/>
            <a:ext cx="6689090" cy="50152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04950" y="562610"/>
            <a:ext cx="79603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2023届毕业典礼工作统筹安排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</p:bldLst>
  </p:timing>
</p:sld>
</file>

<file path=ppt/tags/tag1.xml><?xml version="1.0" encoding="utf-8"?>
<p:tagLst xmlns:p="http://schemas.openxmlformats.org/presentationml/2006/main">
  <p:tag name="KSO_WM_DIAGRAM_VIRTUALLY_FRAME" val="{&quot;height&quot;:146.38086614173235,&quot;left&quot;:198.6,&quot;top&quot;:253.12637795275586,&quot;width&quot;:572.7500000000003}"/>
</p:tagLst>
</file>

<file path=ppt/tags/tag10.xml><?xml version="1.0" encoding="utf-8"?>
<p:tagLst xmlns:p="http://schemas.openxmlformats.org/presentationml/2006/main">
  <p:tag name="commondata" val="eyJoZGlkIjoiYjg4YjkyOTNjNzViYmEwYjYzY2ZhYmY1MGM3OTNiOWUifQ=="/>
</p:tagLst>
</file>

<file path=ppt/tags/tag2.xml><?xml version="1.0" encoding="utf-8"?>
<p:tagLst xmlns:p="http://schemas.openxmlformats.org/presentationml/2006/main">
  <p:tag name="KSO_WM_DIAGRAM_VIRTUALLY_FRAME" val="{&quot;height&quot;:146.38086614173235,&quot;left&quot;:198.6,&quot;top&quot;:253.12637795275586,&quot;width&quot;:572.7500000000003}"/>
</p:tagLst>
</file>

<file path=ppt/tags/tag3.xml><?xml version="1.0" encoding="utf-8"?>
<p:tagLst xmlns:p="http://schemas.openxmlformats.org/presentationml/2006/main">
  <p:tag name="KSO_WM_DIAGRAM_VIRTUALLY_FRAME" val="{&quot;height&quot;:146.38086614173235,&quot;left&quot;:198.6,&quot;top&quot;:253.12637795275586,&quot;width&quot;:572.7500000000003}"/>
</p:tagLst>
</file>

<file path=ppt/tags/tag4.xml><?xml version="1.0" encoding="utf-8"?>
<p:tagLst xmlns:p="http://schemas.openxmlformats.org/presentationml/2006/main">
  <p:tag name="KSO_WM_DIAGRAM_VIRTUALLY_FRAME" val="{&quot;height&quot;:146.38086614173235,&quot;left&quot;:198.6,&quot;top&quot;:253.12637795275586,&quot;width&quot;:572.7500000000003}"/>
</p:tagLst>
</file>

<file path=ppt/tags/tag5.xml><?xml version="1.0" encoding="utf-8"?>
<p:tagLst xmlns:p="http://schemas.openxmlformats.org/presentationml/2006/main">
  <p:tag name="KSO_WM_DIAGRAM_VIRTUALLY_FRAME" val="{&quot;height&quot;:146.38086614173235,&quot;left&quot;:198.6,&quot;top&quot;:253.12637795275586,&quot;width&quot;:572.7500000000003}"/>
</p:tagLst>
</file>

<file path=ppt/tags/tag6.xml><?xml version="1.0" encoding="utf-8"?>
<p:tagLst xmlns:p="http://schemas.openxmlformats.org/presentationml/2006/main">
  <p:tag name="KSO_WM_DIAGRAM_VIRTUALLY_FRAME" val="{&quot;height&quot;:146.38086614173235,&quot;left&quot;:198.6,&quot;top&quot;:253.12637795275586,&quot;width&quot;:572.7500000000003}"/>
</p:tagLst>
</file>

<file path=ppt/tags/tag7.xml><?xml version="1.0" encoding="utf-8"?>
<p:tagLst xmlns:p="http://schemas.openxmlformats.org/presentationml/2006/main">
  <p:tag name="KSO_WM_DIAGRAM_VIRTUALLY_FRAME" val="{&quot;height&quot;:146.38086614173235,&quot;left&quot;:198.6,&quot;top&quot;:253.12637795275586,&quot;width&quot;:572.7500000000003}"/>
</p:tagLst>
</file>

<file path=ppt/tags/tag8.xml><?xml version="1.0" encoding="utf-8"?>
<p:tagLst xmlns:p="http://schemas.openxmlformats.org/presentationml/2006/main">
  <p:tag name="KSO_WM_DIAGRAM_VIRTUALLY_FRAME" val="{&quot;height&quot;:146.38086614173235,&quot;left&quot;:198.6,&quot;top&quot;:253.12637795275586,&quot;width&quot;:572.7500000000003}"/>
</p:tagLst>
</file>

<file path=ppt/tags/tag9.xml><?xml version="1.0" encoding="utf-8"?>
<p:tagLst xmlns:p="http://schemas.openxmlformats.org/presentationml/2006/main">
  <p:tag name="TABLE_ENDDRAG_ORIGIN_RECT" val="782*368"/>
  <p:tag name="TABLE_ENDDRAG_RECT" val="90*130*782*368"/>
</p:tagLst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B49A0"/>
      </a:accent1>
      <a:accent2>
        <a:srgbClr val="154BD1"/>
      </a:accent2>
      <a:accent3>
        <a:srgbClr val="6A9651"/>
      </a:accent3>
      <a:accent4>
        <a:srgbClr val="4A906A"/>
      </a:accent4>
      <a:accent5>
        <a:srgbClr val="CF7B9D"/>
      </a:accent5>
      <a:accent6>
        <a:srgbClr val="F3C9BF"/>
      </a:accent6>
      <a:hlink>
        <a:srgbClr val="0563C1"/>
      </a:hlink>
      <a:folHlink>
        <a:srgbClr val="954F72"/>
      </a:folHlink>
    </a:clrScheme>
    <a:fontScheme name="Custom 1220">
      <a:majorFont>
        <a:latin typeface="Century Gothic"/>
        <a:ea typeface="方正清刻本悦宋简体"/>
        <a:cs typeface=""/>
      </a:majorFont>
      <a:minorFont>
        <a:latin typeface="Century Gothic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899</Words>
  <Application>WPS 演示</Application>
  <PresentationFormat>宽屏</PresentationFormat>
  <Paragraphs>250</Paragraphs>
  <Slides>23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7" baseType="lpstr">
      <vt:lpstr>Arial</vt:lpstr>
      <vt:lpstr>宋体</vt:lpstr>
      <vt:lpstr>Wingdings</vt:lpstr>
      <vt:lpstr>Century Gothic</vt:lpstr>
      <vt:lpstr>Segoe UI</vt:lpstr>
      <vt:lpstr>Segoe UI Light</vt:lpstr>
      <vt:lpstr>Wingdings</vt:lpstr>
      <vt:lpstr>方正清刻本悦宋简体</vt:lpstr>
      <vt:lpstr>微软雅黑</vt:lpstr>
      <vt:lpstr>Arial Unicode MS</vt:lpstr>
      <vt:lpstr>微软雅黑 Light</vt:lpstr>
      <vt:lpstr>等线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fsw</dc:creator>
  <cp:lastModifiedBy>过客</cp:lastModifiedBy>
  <cp:revision>50</cp:revision>
  <dcterms:created xsi:type="dcterms:W3CDTF">2019-01-10T16:53:00Z</dcterms:created>
  <dcterms:modified xsi:type="dcterms:W3CDTF">2024-04-08T04:22:24Z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57B166A4B3914162B1B399C350617846_12</vt:lpwstr>
  </property>
  <property fmtid="{D5CDD505-2E9C-101B-9397-08002B2CF9AE}" pid="3" name="KSOProductBuildVer">
    <vt:lpwstr>2052-12.1.0.16388</vt:lpwstr>
  </property>
</Properties>
</file>

<file path=docProps/thumbnail.jpeg>
</file>